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 id="2147483684" r:id="rId2"/>
  </p:sldMasterIdLst>
  <p:notesMasterIdLst>
    <p:notesMasterId r:id="rId47"/>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4" r:id="rId19"/>
    <p:sldId id="275" r:id="rId20"/>
    <p:sldId id="277" r:id="rId21"/>
    <p:sldId id="276" r:id="rId22"/>
    <p:sldId id="301"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Lst>
  <p:sldSz cx="18288000" cy="10287000"/>
  <p:notesSz cx="6858000" cy="9144000"/>
  <p:embeddedFontLst>
    <p:embeddedFont>
      <p:font typeface="Google Sans" panose="020B0604020202020204" charset="0"/>
      <p:regular r:id="rId48"/>
      <p:bold r:id="rId49"/>
      <p:italic r:id="rId50"/>
      <p:boldItalic r:id="rId51"/>
    </p:embeddedFont>
    <p:embeddedFont>
      <p:font typeface="Consolas" panose="020B0609020204030204" pitchFamily="49" charset="0"/>
      <p:regular r:id="rId52"/>
      <p:bold r:id="rId53"/>
      <p:italic r:id="rId54"/>
      <p:boldItalic r:id="rId55"/>
    </p:embeddedFont>
    <p:embeddedFont>
      <p:font typeface="Google Sans Medium" panose="020B0604020202020204" charset="0"/>
      <p:regular r:id="rId56"/>
      <p:bold r:id="rId57"/>
      <p:italic r:id="rId58"/>
      <p:boldItalic r:id="rId59"/>
    </p:embeddedFont>
    <p:embeddedFont>
      <p:font typeface="Roboto" panose="020B0604020202020204" charset="0"/>
      <p:regular r:id="rId60"/>
      <p:bold r:id="rId61"/>
      <p:italic r:id="rId62"/>
      <p:boldItalic r:id="rId63"/>
    </p:embeddedFont>
    <p:embeddedFont>
      <p:font typeface="Roboto Medium" panose="020B0604020202020204" charset="0"/>
      <p:regular r:id="rId64"/>
      <p:bold r:id="rId65"/>
      <p:italic r:id="rId66"/>
      <p:boldItalic r:id="rId6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3AC950-CF49-40BD-9E43-83EF124831D4}">
  <a:tblStyle styleId="{563AC950-CF49-40BD-9E43-83EF124831D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1022" autoAdjust="0"/>
  </p:normalViewPr>
  <p:slideViewPr>
    <p:cSldViewPr snapToGrid="0">
      <p:cViewPr varScale="1">
        <p:scale>
          <a:sx n="40" d="100"/>
          <a:sy n="40" d="100"/>
        </p:scale>
        <p:origin x="111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presProps" Target="presProps.xml"/><Relationship Id="rId7" Type="http://schemas.openxmlformats.org/officeDocument/2006/relationships/slide" Target="slides/slide5.xml"/><Relationship Id="rId71"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e980de4d4a_1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e980de4d4a_1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b4d057676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b4d057676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cb4d057676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cb4d057676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cb4d057676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cb4d057676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cb4d057676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cb4d057676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cb4d057676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cb4d057676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cb4d057676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cb4d057676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cf98348ff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cf98348ff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e980de4d4a_1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e980de4d4a_1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04492d5a4b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 name="Google Shape;268;g104492d5a4b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cf98348ff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cf98348ff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e980de4d4a_1_5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e980de4d4a_1_5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f5b36bff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f5b36bff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cf98348ff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cf98348ff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46743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e980de4d4a_1_5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e980de4d4a_1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4492d5a4b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4492d5a4b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04492d5a4b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04492d5a4b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cf98348ff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cf98348ff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e980de4d4a_1_5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e980de4d4a_1_5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e980de4d4a_1_6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e980de4d4a_1_6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For the Repository, we use CLoud storage for the raw uploads to the Repository.</a:t>
            </a:r>
            <a:endParaRPr/>
          </a:p>
          <a:p>
            <a:pPr marL="0" lvl="0" indent="0" algn="l" rtl="0">
              <a:spcBef>
                <a:spcPts val="0"/>
              </a:spcBef>
              <a:spcAft>
                <a:spcPts val="0"/>
              </a:spcAft>
              <a:buClr>
                <a:schemeClr val="dk1"/>
              </a:buClr>
              <a:buSzPts val="1100"/>
              <a:buFont typeface="Arial"/>
              <a:buNone/>
            </a:pPr>
            <a:r>
              <a:rPr lang="en"/>
              <a:t>Test Providers will upload their inventory as JSON objects in text files.</a:t>
            </a:r>
            <a:endParaRPr/>
          </a:p>
          <a:p>
            <a:pPr marL="0" lvl="0" indent="0" algn="l" rtl="0">
              <a:spcBef>
                <a:spcPts val="0"/>
              </a:spcBef>
              <a:spcAft>
                <a:spcPts val="0"/>
              </a:spcAft>
              <a:buClr>
                <a:schemeClr val="dk1"/>
              </a:buClr>
              <a:buSzPts val="1100"/>
              <a:buFont typeface="Arial"/>
              <a:buNone/>
            </a:pPr>
            <a:r>
              <a:rPr lang="en"/>
              <a:t>Inventory will be imported into a Cloud SQL Database.</a:t>
            </a:r>
            <a:endParaRPr/>
          </a:p>
          <a:p>
            <a:pPr marL="0" lvl="0" indent="0" algn="l" rtl="0">
              <a:spcBef>
                <a:spcPts val="0"/>
              </a:spcBef>
              <a:spcAft>
                <a:spcPts val="0"/>
              </a:spcAft>
              <a:buClr>
                <a:schemeClr val="dk1"/>
              </a:buClr>
              <a:buSzPts val="1100"/>
              <a:buFont typeface="Arial"/>
              <a:buNone/>
            </a:pPr>
            <a:r>
              <a:rPr lang="en"/>
              <a:t>The Scheduler and Admin services will have their data in relational databases running in Cloud SQL</a:t>
            </a:r>
            <a:endParaRPr/>
          </a:p>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cf98348ff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cf98348ff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Analytics / Reporting service will aggregate data from various sources into a BigQuery Data warehouse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cf98348ffa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cf98348ffa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b4d057676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b4d057676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e980de4d4a_1_6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e980de4d4a_1_6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3C4043"/>
                </a:solidFill>
              </a:rPr>
              <a:t>Web UI/ Mobile UI</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Scheduler</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Reposiroty</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Test Admin</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Accounts</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Search</a:t>
            </a:r>
            <a:endParaRPr>
              <a:solidFill>
                <a:srgbClr val="3C4043"/>
              </a:solidFill>
            </a:endParaRPr>
          </a:p>
          <a:p>
            <a:pPr marL="0" lvl="0" indent="0" algn="l" rtl="0">
              <a:spcBef>
                <a:spcPts val="0"/>
              </a:spcBef>
              <a:spcAft>
                <a:spcPts val="0"/>
              </a:spcAft>
              <a:buNone/>
            </a:pPr>
            <a:r>
              <a:rPr lang="en">
                <a:solidFill>
                  <a:srgbClr val="3C4043"/>
                </a:solidFill>
              </a:rPr>
              <a:t>Analytics/ Reporting</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cf98348ffa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cf98348ffa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e980de4d4a_1_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e980de4d4a_1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3C4043"/>
                </a:solidFill>
              </a:rPr>
              <a:t>Web UI/ Mobile UI</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Scheduler</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Repository</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Test Admin</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Accounts</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Search</a:t>
            </a:r>
            <a:endParaRPr>
              <a:solidFill>
                <a:srgbClr val="3C4043"/>
              </a:solidFill>
            </a:endParaRPr>
          </a:p>
          <a:p>
            <a:pPr marL="0" lvl="0" indent="0" algn="l" rtl="0">
              <a:spcBef>
                <a:spcPts val="0"/>
              </a:spcBef>
              <a:spcAft>
                <a:spcPts val="0"/>
              </a:spcAft>
              <a:buClr>
                <a:schemeClr val="dk1"/>
              </a:buClr>
              <a:buSzPts val="1100"/>
              <a:buFont typeface="Arial"/>
              <a:buNone/>
            </a:pPr>
            <a:r>
              <a:rPr lang="en">
                <a:solidFill>
                  <a:srgbClr val="3C4043"/>
                </a:solidFill>
              </a:rPr>
              <a:t>Analytics/ Reporting</a:t>
            </a:r>
            <a:endParaRPr>
              <a:solidFill>
                <a:schemeClr val="dk1"/>
              </a:solidFill>
            </a:endParaRPr>
          </a:p>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cf98348ffa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cf98348ffa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05ebd07c73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05ebd07c7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105ebd07c73_0_3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105ebd07c73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g105ebd07c73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 name="Google Shape;519;g105ebd07c73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This is a company that will target users in America and Europe. In order for it to be highly available, the application is placed behind a global HTTP Load balancer which send user requests to the region closer to the user as long as the region can handle the traffic.</a:t>
            </a:r>
            <a:endParaRPr dirty="0"/>
          </a:p>
          <a:p>
            <a:pPr marL="0" lvl="0" indent="0" algn="l" rtl="0">
              <a:spcBef>
                <a:spcPts val="0"/>
              </a:spcBef>
              <a:spcAft>
                <a:spcPts val="0"/>
              </a:spcAft>
              <a:buClr>
                <a:schemeClr val="dk1"/>
              </a:buClr>
              <a:buSzPts val="1100"/>
              <a:buFont typeface="Arial"/>
              <a:buNone/>
            </a:pPr>
            <a:r>
              <a:rPr lang="en" dirty="0"/>
              <a:t>In order to optimize cost, I start by deploying the application in the us-central1 region and scale by adding other regions based on increased demand from those regions while we adapt progressively based on outcomes of regular reviews.</a:t>
            </a:r>
            <a:endParaRPr dirty="0"/>
          </a:p>
          <a:p>
            <a:pPr marL="0" lvl="0" indent="0" algn="l" rtl="0">
              <a:spcBef>
                <a:spcPts val="0"/>
              </a:spcBef>
              <a:spcAft>
                <a:spcPts val="0"/>
              </a:spcAft>
              <a:buNone/>
            </a:pPr>
            <a:r>
              <a:rPr lang="en" dirty="0"/>
              <a:t>The "Admin Service" and the "Analytics / Reporting Service" are deployed to single zones because they are not customer-facing, therefore, we can save cost on that. </a:t>
            </a:r>
            <a:endParaRPr dirty="0"/>
          </a:p>
          <a:p>
            <a:pPr marL="0" lvl="0" indent="0" algn="l" rtl="0">
              <a:spcBef>
                <a:spcPts val="0"/>
              </a:spcBef>
              <a:spcAft>
                <a:spcPts val="0"/>
              </a:spcAft>
              <a:buClr>
                <a:schemeClr val="dk1"/>
              </a:buClr>
              <a:buSzPts val="1100"/>
              <a:buFont typeface="Arial"/>
              <a:buNone/>
            </a:pPr>
            <a:r>
              <a:rPr lang="en" dirty="0"/>
              <a:t>The "Test Schedular service" and the "Test Repository Service" are deployed to multiple zones in order to ensure high availability.</a:t>
            </a:r>
            <a:endParaRPr dirty="0"/>
          </a:p>
          <a:p>
            <a:pPr marL="0" lvl="0" indent="0" algn="l" rtl="0">
              <a:spcBef>
                <a:spcPts val="0"/>
              </a:spcBef>
              <a:spcAft>
                <a:spcPts val="0"/>
              </a:spcAft>
              <a:buClr>
                <a:schemeClr val="dk1"/>
              </a:buClr>
              <a:buSzPts val="1100"/>
              <a:buFont typeface="Arial"/>
              <a:buNone/>
            </a:pPr>
            <a:r>
              <a:rPr lang="en" dirty="0"/>
              <a:t>There will be a "Failover" SQL database as backup for any eventualities and the BigQuery database is multi-regional so there is no need to be bothered about having failover for this.</a:t>
            </a:r>
            <a:endParaRPr dirty="0"/>
          </a:p>
          <a:p>
            <a:pPr marL="0" lvl="0" indent="0" algn="l" rtl="0">
              <a:spcBef>
                <a:spcPts val="0"/>
              </a:spcBef>
              <a:spcAft>
                <a:spcPts val="0"/>
              </a:spcAft>
              <a:buNone/>
            </a:pPr>
            <a:r>
              <a:rPr lang="en" dirty="0"/>
              <a:t>In case of a disaster, backups will be kept in a multi-regional cloud storage bucket so that if there is an outage in one region, restoration can be done from some other region which is available.</a:t>
            </a:r>
            <a:endParaRPr dirty="0"/>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105ebd07c73_0_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105ebd07c73_0_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e980de4d4a_1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e980de4d4a_1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7"/>
        <p:cNvGrpSpPr/>
        <p:nvPr/>
      </p:nvGrpSpPr>
      <p:grpSpPr>
        <a:xfrm>
          <a:off x="0" y="0"/>
          <a:ext cx="0" cy="0"/>
          <a:chOff x="0" y="0"/>
          <a:chExt cx="0" cy="0"/>
        </a:xfrm>
      </p:grpSpPr>
      <p:sp>
        <p:nvSpPr>
          <p:cNvPr id="558" name="Google Shape;558;g10327a26f2a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9" name="Google Shape;559;g10327a26f2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cb4d057676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cb4d057676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4"/>
        <p:cNvGrpSpPr/>
        <p:nvPr/>
      </p:nvGrpSpPr>
      <p:grpSpPr>
        <a:xfrm>
          <a:off x="0" y="0"/>
          <a:ext cx="0" cy="0"/>
          <a:chOff x="0" y="0"/>
          <a:chExt cx="0" cy="0"/>
        </a:xfrm>
      </p:grpSpPr>
      <p:sp>
        <p:nvSpPr>
          <p:cNvPr id="565" name="Google Shape;565;ge980de4d4a_1_8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6" name="Google Shape;566;ge980de4d4a_1_8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
        <p:cNvGrpSpPr/>
        <p:nvPr/>
      </p:nvGrpSpPr>
      <p:grpSpPr>
        <a:xfrm>
          <a:off x="0" y="0"/>
          <a:ext cx="0" cy="0"/>
          <a:chOff x="0" y="0"/>
          <a:chExt cx="0" cy="0"/>
        </a:xfrm>
      </p:grpSpPr>
      <p:sp>
        <p:nvSpPr>
          <p:cNvPr id="593" name="Google Shape;593;ge980de4d4a_1_8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4" name="Google Shape;594;ge980de4d4a_1_8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8"/>
        <p:cNvGrpSpPr/>
        <p:nvPr/>
      </p:nvGrpSpPr>
      <p:grpSpPr>
        <a:xfrm>
          <a:off x="0" y="0"/>
          <a:ext cx="0" cy="0"/>
          <a:chOff x="0" y="0"/>
          <a:chExt cx="0" cy="0"/>
        </a:xfrm>
      </p:grpSpPr>
      <p:sp>
        <p:nvSpPr>
          <p:cNvPr id="599" name="Google Shape;599;ge980de4d4a_1_8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0" name="Google Shape;600;ge980de4d4a_1_8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e980de4d4a_1_8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e980de4d4a_1_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Google Shape;613;ge980de4d4a_1_8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 name="Google Shape;614;ge980de4d4a_1_8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cb4d057676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cb4d057676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cb4d057676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cb4d057676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04492d5a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04492d5a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e980de4d4a_1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e980de4d4a_1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cb4d057676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cb4d057676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Blue Video Info">
  <p:cSld name="Blank_1_1">
    <p:bg>
      <p:bgPr>
        <a:noFill/>
        <a:effectLst/>
      </p:bgPr>
    </p:bg>
    <p:spTree>
      <p:nvGrpSpPr>
        <p:cNvPr id="1" name="Shape 7"/>
        <p:cNvGrpSpPr/>
        <p:nvPr/>
      </p:nvGrpSpPr>
      <p:grpSpPr>
        <a:xfrm>
          <a:off x="0" y="0"/>
          <a:ext cx="0" cy="0"/>
          <a:chOff x="0" y="0"/>
          <a:chExt cx="0" cy="0"/>
        </a:xfrm>
      </p:grpSpPr>
      <p:sp>
        <p:nvSpPr>
          <p:cNvPr id="8" name="Google Shape;8;p2"/>
          <p:cNvSpPr/>
          <p:nvPr/>
        </p:nvSpPr>
        <p:spPr>
          <a:xfrm>
            <a:off x="-18300" y="-95250"/>
            <a:ext cx="18400800" cy="10496400"/>
          </a:xfrm>
          <a:prstGeom prst="rect">
            <a:avLst/>
          </a:prstGeom>
          <a:solidFill>
            <a:schemeClr val="accent5"/>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
        <p:nvSpPr>
          <p:cNvPr id="9" name="Google Shape;9;p2"/>
          <p:cNvSpPr txBox="1">
            <a:spLocks noGrp="1"/>
          </p:cNvSpPr>
          <p:nvPr>
            <p:ph type="title"/>
          </p:nvPr>
        </p:nvSpPr>
        <p:spPr>
          <a:xfrm>
            <a:off x="958500" y="2729700"/>
            <a:ext cx="16447200" cy="48276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White Background">
  <p:cSld name="CUSTOM_1">
    <p:spTree>
      <p:nvGrpSpPr>
        <p:cNvPr id="1" name="Shape 36"/>
        <p:cNvGrpSpPr/>
        <p:nvPr/>
      </p:nvGrpSpPr>
      <p:grpSpPr>
        <a:xfrm>
          <a:off x="0" y="0"/>
          <a:ext cx="0" cy="0"/>
          <a:chOff x="0" y="0"/>
          <a:chExt cx="0" cy="0"/>
        </a:xfrm>
      </p:grpSpPr>
      <p:sp>
        <p:nvSpPr>
          <p:cNvPr id="37" name="Google Shape;37;p11"/>
          <p:cNvSpPr/>
          <p:nvPr/>
        </p:nvSpPr>
        <p:spPr>
          <a:xfrm>
            <a:off x="125" y="-125"/>
            <a:ext cx="18288000" cy="10287000"/>
          </a:xfrm>
          <a:prstGeom prst="rect">
            <a:avLst/>
          </a:prstGeom>
          <a:solidFill>
            <a:srgbClr val="FFFFFF"/>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
        <p:nvSpPr>
          <p:cNvPr id="38" name="Google Shape;38;p11"/>
          <p:cNvSpPr txBox="1">
            <a:spLocks noGrp="1"/>
          </p:cNvSpPr>
          <p:nvPr>
            <p:ph type="title"/>
          </p:nvPr>
        </p:nvSpPr>
        <p:spPr>
          <a:xfrm>
            <a:off x="1847500" y="1075775"/>
            <a:ext cx="14616300" cy="1075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White Background 1">
  <p:cSld name="CUSTOM_1_1">
    <p:spTree>
      <p:nvGrpSpPr>
        <p:cNvPr id="1" name="Shape 39"/>
        <p:cNvGrpSpPr/>
        <p:nvPr/>
      </p:nvGrpSpPr>
      <p:grpSpPr>
        <a:xfrm>
          <a:off x="0" y="0"/>
          <a:ext cx="0" cy="0"/>
          <a:chOff x="0" y="0"/>
          <a:chExt cx="0" cy="0"/>
        </a:xfrm>
      </p:grpSpPr>
      <p:sp>
        <p:nvSpPr>
          <p:cNvPr id="40" name="Google Shape;40;p12"/>
          <p:cNvSpPr/>
          <p:nvPr/>
        </p:nvSpPr>
        <p:spPr>
          <a:xfrm>
            <a:off x="-18300" y="0"/>
            <a:ext cx="18400800" cy="10496400"/>
          </a:xfrm>
          <a:prstGeom prst="rect">
            <a:avLst/>
          </a:prstGeom>
          <a:solidFill>
            <a:srgbClr val="FFFFFF"/>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_Title">
  <p:cSld name="CUSTOM_6">
    <p:spTree>
      <p:nvGrpSpPr>
        <p:cNvPr id="1" name="Shape 44"/>
        <p:cNvGrpSpPr/>
        <p:nvPr/>
      </p:nvGrpSpPr>
      <p:grpSpPr>
        <a:xfrm>
          <a:off x="0" y="0"/>
          <a:ext cx="0" cy="0"/>
          <a:chOff x="0" y="0"/>
          <a:chExt cx="0" cy="0"/>
        </a:xfrm>
      </p:grpSpPr>
      <p:sp>
        <p:nvSpPr>
          <p:cNvPr id="45" name="Google Shape;45;p14"/>
          <p:cNvSpPr txBox="1">
            <a:spLocks noGrp="1"/>
          </p:cNvSpPr>
          <p:nvPr>
            <p:ph type="title"/>
          </p:nvPr>
        </p:nvSpPr>
        <p:spPr>
          <a:xfrm>
            <a:off x="914400" y="3072500"/>
            <a:ext cx="8153700" cy="4138800"/>
          </a:xfrm>
          <a:prstGeom prst="rect">
            <a:avLst/>
          </a:prstGeom>
        </p:spPr>
        <p:txBody>
          <a:bodyPr spcFirstLastPara="1" wrap="square" lIns="0" tIns="0" rIns="182850" bIns="0" anchor="ctr" anchorCtr="0">
            <a:noAutofit/>
          </a:bodyPr>
          <a:lstStyle>
            <a:lvl1pPr lvl="0" rtl="0">
              <a:lnSpc>
                <a:spcPct val="100000"/>
              </a:lnSpc>
              <a:spcBef>
                <a:spcPts val="0"/>
              </a:spcBef>
              <a:spcAft>
                <a:spcPts val="0"/>
              </a:spcAft>
              <a:buNone/>
              <a:defRPr sz="6000"/>
            </a:lvl1pPr>
            <a:lvl2pPr lvl="1" rtl="0">
              <a:lnSpc>
                <a:spcPct val="100000"/>
              </a:lnSpc>
              <a:spcBef>
                <a:spcPts val="0"/>
              </a:spcBef>
              <a:spcAft>
                <a:spcPts val="0"/>
              </a:spcAft>
              <a:buNone/>
              <a:defRPr sz="6000"/>
            </a:lvl2pPr>
            <a:lvl3pPr lvl="2" rtl="0">
              <a:lnSpc>
                <a:spcPct val="100000"/>
              </a:lnSpc>
              <a:spcBef>
                <a:spcPts val="0"/>
              </a:spcBef>
              <a:spcAft>
                <a:spcPts val="0"/>
              </a:spcAft>
              <a:buNone/>
              <a:defRPr sz="6000"/>
            </a:lvl3pPr>
            <a:lvl4pPr lvl="3" rtl="0">
              <a:lnSpc>
                <a:spcPct val="100000"/>
              </a:lnSpc>
              <a:spcBef>
                <a:spcPts val="0"/>
              </a:spcBef>
              <a:spcAft>
                <a:spcPts val="0"/>
              </a:spcAft>
              <a:buNone/>
              <a:defRPr sz="6000"/>
            </a:lvl4pPr>
            <a:lvl5pPr lvl="4" rtl="0">
              <a:lnSpc>
                <a:spcPct val="100000"/>
              </a:lnSpc>
              <a:spcBef>
                <a:spcPts val="0"/>
              </a:spcBef>
              <a:spcAft>
                <a:spcPts val="0"/>
              </a:spcAft>
              <a:buNone/>
              <a:defRPr sz="6000"/>
            </a:lvl5pPr>
            <a:lvl6pPr lvl="5" rtl="0">
              <a:lnSpc>
                <a:spcPct val="100000"/>
              </a:lnSpc>
              <a:spcBef>
                <a:spcPts val="0"/>
              </a:spcBef>
              <a:spcAft>
                <a:spcPts val="0"/>
              </a:spcAft>
              <a:buNone/>
              <a:defRPr sz="6000"/>
            </a:lvl6pPr>
            <a:lvl7pPr lvl="6" rtl="0">
              <a:lnSpc>
                <a:spcPct val="100000"/>
              </a:lnSpc>
              <a:spcBef>
                <a:spcPts val="0"/>
              </a:spcBef>
              <a:spcAft>
                <a:spcPts val="0"/>
              </a:spcAft>
              <a:buNone/>
              <a:defRPr sz="6000"/>
            </a:lvl7pPr>
            <a:lvl8pPr lvl="7" rtl="0">
              <a:lnSpc>
                <a:spcPct val="100000"/>
              </a:lnSpc>
              <a:spcBef>
                <a:spcPts val="0"/>
              </a:spcBef>
              <a:spcAft>
                <a:spcPts val="0"/>
              </a:spcAft>
              <a:buNone/>
              <a:defRPr sz="6000"/>
            </a:lvl8pPr>
            <a:lvl9pPr lvl="8" rtl="0">
              <a:lnSpc>
                <a:spcPct val="100000"/>
              </a:lnSpc>
              <a:spcBef>
                <a:spcPts val="0"/>
              </a:spcBef>
              <a:spcAft>
                <a:spcPts val="0"/>
              </a:spcAft>
              <a:buNone/>
              <a:defRPr sz="6000"/>
            </a:lvl9pPr>
          </a:lstStyle>
          <a:p>
            <a:endParaRPr/>
          </a:p>
        </p:txBody>
      </p:sp>
      <p:sp>
        <p:nvSpPr>
          <p:cNvPr id="46" name="Google Shape;46;p14"/>
          <p:cNvSpPr txBox="1">
            <a:spLocks noGrp="1"/>
          </p:cNvSpPr>
          <p:nvPr>
            <p:ph type="subTitle" idx="1"/>
          </p:nvPr>
        </p:nvSpPr>
        <p:spPr>
          <a:xfrm>
            <a:off x="911450" y="7529100"/>
            <a:ext cx="4008000" cy="1859700"/>
          </a:xfrm>
          <a:prstGeom prst="rect">
            <a:avLst/>
          </a:prstGeom>
        </p:spPr>
        <p:txBody>
          <a:bodyPr spcFirstLastPara="1" wrap="square" lIns="0" tIns="0" rIns="0" bIns="0" anchor="b" anchorCtr="0">
            <a:noAutofit/>
          </a:bodyPr>
          <a:lstStyle>
            <a:lvl1pPr lvl="0" rtl="0">
              <a:lnSpc>
                <a:spcPct val="115000"/>
              </a:lnSpc>
              <a:spcBef>
                <a:spcPts val="0"/>
              </a:spcBef>
              <a:spcAft>
                <a:spcPts val="0"/>
              </a:spcAft>
              <a:buNone/>
              <a:defRPr sz="2600"/>
            </a:lvl1pPr>
            <a:lvl2pPr lvl="1" rtl="0">
              <a:lnSpc>
                <a:spcPct val="115000"/>
              </a:lnSpc>
              <a:spcBef>
                <a:spcPts val="0"/>
              </a:spcBef>
              <a:spcAft>
                <a:spcPts val="0"/>
              </a:spcAft>
              <a:buNone/>
              <a:defRPr sz="2600"/>
            </a:lvl2pPr>
            <a:lvl3pPr lvl="2" rtl="0">
              <a:lnSpc>
                <a:spcPct val="115000"/>
              </a:lnSpc>
              <a:spcBef>
                <a:spcPts val="0"/>
              </a:spcBef>
              <a:spcAft>
                <a:spcPts val="0"/>
              </a:spcAft>
              <a:buNone/>
              <a:defRPr sz="2600"/>
            </a:lvl3pPr>
            <a:lvl4pPr lvl="3" rtl="0">
              <a:lnSpc>
                <a:spcPct val="115000"/>
              </a:lnSpc>
              <a:spcBef>
                <a:spcPts val="0"/>
              </a:spcBef>
              <a:spcAft>
                <a:spcPts val="0"/>
              </a:spcAft>
              <a:buNone/>
              <a:defRPr sz="2600"/>
            </a:lvl4pPr>
            <a:lvl5pPr lvl="4" rtl="0">
              <a:lnSpc>
                <a:spcPct val="115000"/>
              </a:lnSpc>
              <a:spcBef>
                <a:spcPts val="0"/>
              </a:spcBef>
              <a:spcAft>
                <a:spcPts val="0"/>
              </a:spcAft>
              <a:buNone/>
              <a:defRPr sz="2600"/>
            </a:lvl5pPr>
            <a:lvl6pPr lvl="5" rtl="0">
              <a:lnSpc>
                <a:spcPct val="115000"/>
              </a:lnSpc>
              <a:spcBef>
                <a:spcPts val="0"/>
              </a:spcBef>
              <a:spcAft>
                <a:spcPts val="0"/>
              </a:spcAft>
              <a:buNone/>
              <a:defRPr sz="2600"/>
            </a:lvl6pPr>
            <a:lvl7pPr lvl="6" rtl="0">
              <a:lnSpc>
                <a:spcPct val="115000"/>
              </a:lnSpc>
              <a:spcBef>
                <a:spcPts val="0"/>
              </a:spcBef>
              <a:spcAft>
                <a:spcPts val="0"/>
              </a:spcAft>
              <a:buNone/>
              <a:defRPr sz="2600"/>
            </a:lvl7pPr>
            <a:lvl8pPr lvl="7" rtl="0">
              <a:lnSpc>
                <a:spcPct val="115000"/>
              </a:lnSpc>
              <a:spcBef>
                <a:spcPts val="0"/>
              </a:spcBef>
              <a:spcAft>
                <a:spcPts val="0"/>
              </a:spcAft>
              <a:buNone/>
              <a:defRPr sz="2600"/>
            </a:lvl8pPr>
            <a:lvl9pPr lvl="8" rtl="0">
              <a:lnSpc>
                <a:spcPct val="115000"/>
              </a:lnSpc>
              <a:spcBef>
                <a:spcPts val="0"/>
              </a:spcBef>
              <a:spcAft>
                <a:spcPts val="0"/>
              </a:spcAft>
              <a:buNone/>
              <a:defRPr sz="2600"/>
            </a:lvl9pPr>
          </a:lstStyle>
          <a:p>
            <a:endParaRPr/>
          </a:p>
        </p:txBody>
      </p:sp>
      <p:sp>
        <p:nvSpPr>
          <p:cNvPr id="47" name="Google Shape;47;p14"/>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pic>
        <p:nvPicPr>
          <p:cNvPr id="48" name="Google Shape;48;p14"/>
          <p:cNvPicPr preferRelativeResize="0"/>
          <p:nvPr/>
        </p:nvPicPr>
        <p:blipFill>
          <a:blip r:embed="rId2">
            <a:alphaModFix/>
          </a:blip>
          <a:stretch>
            <a:fillRect/>
          </a:stretch>
        </p:blipFill>
        <p:spPr>
          <a:xfrm>
            <a:off x="914350" y="920500"/>
            <a:ext cx="2242400" cy="39955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_Title 2">
  <p:cSld name="CUSTOM_6_1">
    <p:spTree>
      <p:nvGrpSpPr>
        <p:cNvPr id="1" name="Shape 49"/>
        <p:cNvGrpSpPr/>
        <p:nvPr/>
      </p:nvGrpSpPr>
      <p:grpSpPr>
        <a:xfrm>
          <a:off x="0" y="0"/>
          <a:ext cx="0" cy="0"/>
          <a:chOff x="0" y="0"/>
          <a:chExt cx="0" cy="0"/>
        </a:xfrm>
      </p:grpSpPr>
      <p:sp>
        <p:nvSpPr>
          <p:cNvPr id="50" name="Google Shape;50;p15"/>
          <p:cNvSpPr txBox="1">
            <a:spLocks noGrp="1"/>
          </p:cNvSpPr>
          <p:nvPr>
            <p:ph type="title"/>
          </p:nvPr>
        </p:nvSpPr>
        <p:spPr>
          <a:xfrm>
            <a:off x="9220250" y="3072500"/>
            <a:ext cx="8153700" cy="4138800"/>
          </a:xfrm>
          <a:prstGeom prst="rect">
            <a:avLst/>
          </a:prstGeom>
        </p:spPr>
        <p:txBody>
          <a:bodyPr spcFirstLastPara="1" wrap="square" lIns="0" tIns="0" rIns="182850" bIns="0" anchor="ctr" anchorCtr="0">
            <a:noAutofit/>
          </a:bodyPr>
          <a:lstStyle>
            <a:lvl1pPr lvl="0" rtl="0">
              <a:lnSpc>
                <a:spcPct val="100000"/>
              </a:lnSpc>
              <a:spcBef>
                <a:spcPts val="0"/>
              </a:spcBef>
              <a:spcAft>
                <a:spcPts val="0"/>
              </a:spcAft>
              <a:buNone/>
              <a:defRPr sz="6000"/>
            </a:lvl1pPr>
            <a:lvl2pPr lvl="1" rtl="0">
              <a:lnSpc>
                <a:spcPct val="100000"/>
              </a:lnSpc>
              <a:spcBef>
                <a:spcPts val="0"/>
              </a:spcBef>
              <a:spcAft>
                <a:spcPts val="0"/>
              </a:spcAft>
              <a:buNone/>
              <a:defRPr sz="6000"/>
            </a:lvl2pPr>
            <a:lvl3pPr lvl="2" rtl="0">
              <a:lnSpc>
                <a:spcPct val="100000"/>
              </a:lnSpc>
              <a:spcBef>
                <a:spcPts val="0"/>
              </a:spcBef>
              <a:spcAft>
                <a:spcPts val="0"/>
              </a:spcAft>
              <a:buNone/>
              <a:defRPr sz="6000"/>
            </a:lvl3pPr>
            <a:lvl4pPr lvl="3" rtl="0">
              <a:lnSpc>
                <a:spcPct val="100000"/>
              </a:lnSpc>
              <a:spcBef>
                <a:spcPts val="0"/>
              </a:spcBef>
              <a:spcAft>
                <a:spcPts val="0"/>
              </a:spcAft>
              <a:buNone/>
              <a:defRPr sz="6000"/>
            </a:lvl4pPr>
            <a:lvl5pPr lvl="4" rtl="0">
              <a:lnSpc>
                <a:spcPct val="100000"/>
              </a:lnSpc>
              <a:spcBef>
                <a:spcPts val="0"/>
              </a:spcBef>
              <a:spcAft>
                <a:spcPts val="0"/>
              </a:spcAft>
              <a:buNone/>
              <a:defRPr sz="6000"/>
            </a:lvl5pPr>
            <a:lvl6pPr lvl="5" rtl="0">
              <a:lnSpc>
                <a:spcPct val="100000"/>
              </a:lnSpc>
              <a:spcBef>
                <a:spcPts val="0"/>
              </a:spcBef>
              <a:spcAft>
                <a:spcPts val="0"/>
              </a:spcAft>
              <a:buNone/>
              <a:defRPr sz="6000"/>
            </a:lvl6pPr>
            <a:lvl7pPr lvl="6" rtl="0">
              <a:lnSpc>
                <a:spcPct val="100000"/>
              </a:lnSpc>
              <a:spcBef>
                <a:spcPts val="0"/>
              </a:spcBef>
              <a:spcAft>
                <a:spcPts val="0"/>
              </a:spcAft>
              <a:buNone/>
              <a:defRPr sz="6000"/>
            </a:lvl7pPr>
            <a:lvl8pPr lvl="7" rtl="0">
              <a:lnSpc>
                <a:spcPct val="100000"/>
              </a:lnSpc>
              <a:spcBef>
                <a:spcPts val="0"/>
              </a:spcBef>
              <a:spcAft>
                <a:spcPts val="0"/>
              </a:spcAft>
              <a:buNone/>
              <a:defRPr sz="6000"/>
            </a:lvl8pPr>
            <a:lvl9pPr lvl="8" rtl="0">
              <a:lnSpc>
                <a:spcPct val="100000"/>
              </a:lnSpc>
              <a:spcBef>
                <a:spcPts val="0"/>
              </a:spcBef>
              <a:spcAft>
                <a:spcPts val="0"/>
              </a:spcAft>
              <a:buNone/>
              <a:defRPr sz="6000"/>
            </a:lvl9pPr>
          </a:lstStyle>
          <a:p>
            <a:endParaRPr/>
          </a:p>
        </p:txBody>
      </p:sp>
      <p:sp>
        <p:nvSpPr>
          <p:cNvPr id="51" name="Google Shape;51;p15"/>
          <p:cNvSpPr txBox="1">
            <a:spLocks noGrp="1"/>
          </p:cNvSpPr>
          <p:nvPr>
            <p:ph type="subTitle" idx="1"/>
          </p:nvPr>
        </p:nvSpPr>
        <p:spPr>
          <a:xfrm>
            <a:off x="9220250" y="7529100"/>
            <a:ext cx="4008000" cy="1859700"/>
          </a:xfrm>
          <a:prstGeom prst="rect">
            <a:avLst/>
          </a:prstGeom>
        </p:spPr>
        <p:txBody>
          <a:bodyPr spcFirstLastPara="1" wrap="square" lIns="0" tIns="0" rIns="0" bIns="0" anchor="b" anchorCtr="0">
            <a:noAutofit/>
          </a:bodyPr>
          <a:lstStyle>
            <a:lvl1pPr lvl="0" rtl="0">
              <a:lnSpc>
                <a:spcPct val="115000"/>
              </a:lnSpc>
              <a:spcBef>
                <a:spcPts val="0"/>
              </a:spcBef>
              <a:spcAft>
                <a:spcPts val="0"/>
              </a:spcAft>
              <a:buNone/>
              <a:defRPr sz="2600"/>
            </a:lvl1pPr>
            <a:lvl2pPr lvl="1" rtl="0">
              <a:lnSpc>
                <a:spcPct val="115000"/>
              </a:lnSpc>
              <a:spcBef>
                <a:spcPts val="0"/>
              </a:spcBef>
              <a:spcAft>
                <a:spcPts val="0"/>
              </a:spcAft>
              <a:buNone/>
              <a:defRPr sz="2600"/>
            </a:lvl2pPr>
            <a:lvl3pPr lvl="2" rtl="0">
              <a:lnSpc>
                <a:spcPct val="115000"/>
              </a:lnSpc>
              <a:spcBef>
                <a:spcPts val="0"/>
              </a:spcBef>
              <a:spcAft>
                <a:spcPts val="0"/>
              </a:spcAft>
              <a:buNone/>
              <a:defRPr sz="2600"/>
            </a:lvl3pPr>
            <a:lvl4pPr lvl="3" rtl="0">
              <a:lnSpc>
                <a:spcPct val="115000"/>
              </a:lnSpc>
              <a:spcBef>
                <a:spcPts val="0"/>
              </a:spcBef>
              <a:spcAft>
                <a:spcPts val="0"/>
              </a:spcAft>
              <a:buNone/>
              <a:defRPr sz="2600"/>
            </a:lvl4pPr>
            <a:lvl5pPr lvl="4" rtl="0">
              <a:lnSpc>
                <a:spcPct val="115000"/>
              </a:lnSpc>
              <a:spcBef>
                <a:spcPts val="0"/>
              </a:spcBef>
              <a:spcAft>
                <a:spcPts val="0"/>
              </a:spcAft>
              <a:buNone/>
              <a:defRPr sz="2600"/>
            </a:lvl5pPr>
            <a:lvl6pPr lvl="5" rtl="0">
              <a:lnSpc>
                <a:spcPct val="115000"/>
              </a:lnSpc>
              <a:spcBef>
                <a:spcPts val="0"/>
              </a:spcBef>
              <a:spcAft>
                <a:spcPts val="0"/>
              </a:spcAft>
              <a:buNone/>
              <a:defRPr sz="2600"/>
            </a:lvl6pPr>
            <a:lvl7pPr lvl="6" rtl="0">
              <a:lnSpc>
                <a:spcPct val="115000"/>
              </a:lnSpc>
              <a:spcBef>
                <a:spcPts val="0"/>
              </a:spcBef>
              <a:spcAft>
                <a:spcPts val="0"/>
              </a:spcAft>
              <a:buNone/>
              <a:defRPr sz="2600"/>
            </a:lvl7pPr>
            <a:lvl8pPr lvl="7" rtl="0">
              <a:lnSpc>
                <a:spcPct val="115000"/>
              </a:lnSpc>
              <a:spcBef>
                <a:spcPts val="0"/>
              </a:spcBef>
              <a:spcAft>
                <a:spcPts val="0"/>
              </a:spcAft>
              <a:buNone/>
              <a:defRPr sz="2600"/>
            </a:lvl8pPr>
            <a:lvl9pPr lvl="8" rtl="0">
              <a:lnSpc>
                <a:spcPct val="115000"/>
              </a:lnSpc>
              <a:spcBef>
                <a:spcPts val="0"/>
              </a:spcBef>
              <a:spcAft>
                <a:spcPts val="0"/>
              </a:spcAft>
              <a:buNone/>
              <a:defRPr sz="2600"/>
            </a:lvl9pPr>
          </a:lstStyle>
          <a:p>
            <a:endParaRPr/>
          </a:p>
        </p:txBody>
      </p:sp>
      <p:sp>
        <p:nvSpPr>
          <p:cNvPr id="52" name="Google Shape;52;p15"/>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pic>
        <p:nvPicPr>
          <p:cNvPr id="53" name="Google Shape;53;p15"/>
          <p:cNvPicPr preferRelativeResize="0"/>
          <p:nvPr/>
        </p:nvPicPr>
        <p:blipFill>
          <a:blip r:embed="rId2">
            <a:alphaModFix/>
          </a:blip>
          <a:stretch>
            <a:fillRect/>
          </a:stretch>
        </p:blipFill>
        <p:spPr>
          <a:xfrm>
            <a:off x="914350" y="920500"/>
            <a:ext cx="2242400" cy="39955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2_Title left/middle">
  <p:cSld name="CUSTOM_2_4">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914350" y="3072500"/>
            <a:ext cx="5376600" cy="4152000"/>
          </a:xfrm>
          <a:prstGeom prst="rect">
            <a:avLst/>
          </a:prstGeom>
        </p:spPr>
        <p:txBody>
          <a:bodyPr spcFirstLastPara="1" wrap="square" lIns="0" tIns="0" rIns="182850" bIns="0" anchor="ctr"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56" name="Google Shape;56;p16"/>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57" name="Google Shape;57;p16"/>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3_Statement">
  <p:cSld name="CUSTOM_2_4_1">
    <p:spTree>
      <p:nvGrpSpPr>
        <p:cNvPr id="1" name="Shape 58"/>
        <p:cNvGrpSpPr/>
        <p:nvPr/>
      </p:nvGrpSpPr>
      <p:grpSpPr>
        <a:xfrm>
          <a:off x="0" y="0"/>
          <a:ext cx="0" cy="0"/>
          <a:chOff x="0" y="0"/>
          <a:chExt cx="0" cy="0"/>
        </a:xfrm>
      </p:grpSpPr>
      <p:pic>
        <p:nvPicPr>
          <p:cNvPr id="59" name="Google Shape;59;p17"/>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60" name="Google Shape;60;p17"/>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
        <p:nvSpPr>
          <p:cNvPr id="61" name="Google Shape;61;p17"/>
          <p:cNvSpPr txBox="1">
            <a:spLocks noGrp="1"/>
          </p:cNvSpPr>
          <p:nvPr>
            <p:ph type="title"/>
          </p:nvPr>
        </p:nvSpPr>
        <p:spPr>
          <a:xfrm>
            <a:off x="1815600" y="3072500"/>
            <a:ext cx="14656800" cy="4151700"/>
          </a:xfrm>
          <a:prstGeom prst="rect">
            <a:avLst/>
          </a:prstGeom>
        </p:spPr>
        <p:txBody>
          <a:bodyPr spcFirstLastPara="1" wrap="square" lIns="0" tIns="0" rIns="182850" bIns="0" anchor="ctr" anchorCtr="0">
            <a:noAutofit/>
          </a:bodyPr>
          <a:lstStyle>
            <a:lvl1pPr lvl="0" algn="ctr" rtl="0">
              <a:spcBef>
                <a:spcPts val="0"/>
              </a:spcBef>
              <a:spcAft>
                <a:spcPts val="0"/>
              </a:spcAft>
              <a:buSzPts val="5600"/>
              <a:buFont typeface="Google Sans Medium"/>
              <a:buNone/>
              <a:defRPr sz="5600"/>
            </a:lvl1pPr>
            <a:lvl2pPr lvl="1" algn="ctr" rtl="0">
              <a:spcBef>
                <a:spcPts val="0"/>
              </a:spcBef>
              <a:spcAft>
                <a:spcPts val="0"/>
              </a:spcAft>
              <a:buSzPts val="5600"/>
              <a:buFont typeface="Google Sans Medium"/>
              <a:buNone/>
              <a:defRPr sz="5600"/>
            </a:lvl2pPr>
            <a:lvl3pPr lvl="2" algn="ctr" rtl="0">
              <a:spcBef>
                <a:spcPts val="0"/>
              </a:spcBef>
              <a:spcAft>
                <a:spcPts val="0"/>
              </a:spcAft>
              <a:buSzPts val="5600"/>
              <a:buFont typeface="Google Sans Medium"/>
              <a:buNone/>
              <a:defRPr sz="5600"/>
            </a:lvl3pPr>
            <a:lvl4pPr lvl="3" algn="ctr" rtl="0">
              <a:spcBef>
                <a:spcPts val="0"/>
              </a:spcBef>
              <a:spcAft>
                <a:spcPts val="0"/>
              </a:spcAft>
              <a:buSzPts val="5600"/>
              <a:buFont typeface="Google Sans Medium"/>
              <a:buNone/>
              <a:defRPr sz="5600"/>
            </a:lvl4pPr>
            <a:lvl5pPr lvl="4" algn="ctr" rtl="0">
              <a:spcBef>
                <a:spcPts val="0"/>
              </a:spcBef>
              <a:spcAft>
                <a:spcPts val="0"/>
              </a:spcAft>
              <a:buSzPts val="5600"/>
              <a:buFont typeface="Google Sans Medium"/>
              <a:buNone/>
              <a:defRPr sz="5600"/>
            </a:lvl5pPr>
            <a:lvl6pPr lvl="5" algn="ctr" rtl="0">
              <a:spcBef>
                <a:spcPts val="0"/>
              </a:spcBef>
              <a:spcAft>
                <a:spcPts val="0"/>
              </a:spcAft>
              <a:buSzPts val="5600"/>
              <a:buFont typeface="Google Sans Medium"/>
              <a:buNone/>
              <a:defRPr sz="5600"/>
            </a:lvl6pPr>
            <a:lvl7pPr lvl="6" algn="ctr" rtl="0">
              <a:spcBef>
                <a:spcPts val="0"/>
              </a:spcBef>
              <a:spcAft>
                <a:spcPts val="0"/>
              </a:spcAft>
              <a:buSzPts val="5600"/>
              <a:buFont typeface="Google Sans Medium"/>
              <a:buNone/>
              <a:defRPr sz="5600"/>
            </a:lvl7pPr>
            <a:lvl8pPr lvl="7" algn="ctr" rtl="0">
              <a:spcBef>
                <a:spcPts val="0"/>
              </a:spcBef>
              <a:spcAft>
                <a:spcPts val="0"/>
              </a:spcAft>
              <a:buSzPts val="5600"/>
              <a:buFont typeface="Google Sans Medium"/>
              <a:buNone/>
              <a:defRPr sz="5600"/>
            </a:lvl8pPr>
            <a:lvl9pPr lvl="8" algn="ctr" rtl="0">
              <a:spcBef>
                <a:spcPts val="0"/>
              </a:spcBef>
              <a:spcAft>
                <a:spcPts val="0"/>
              </a:spcAft>
              <a:buSzPts val="5600"/>
              <a:buFont typeface="Google Sans Medium"/>
              <a:buNone/>
              <a:defRPr sz="56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4_Content">
  <p:cSld name="CUSTOM_2_3">
    <p:spTree>
      <p:nvGrpSpPr>
        <p:cNvPr id="1" name="Shape 62"/>
        <p:cNvGrpSpPr/>
        <p:nvPr/>
      </p:nvGrpSpPr>
      <p:grpSpPr>
        <a:xfrm>
          <a:off x="0" y="0"/>
          <a:ext cx="0" cy="0"/>
          <a:chOff x="0" y="0"/>
          <a:chExt cx="0" cy="0"/>
        </a:xfrm>
      </p:grpSpPr>
      <p:sp>
        <p:nvSpPr>
          <p:cNvPr id="63" name="Google Shape;63;p18"/>
          <p:cNvSpPr txBox="1">
            <a:spLocks noGrp="1"/>
          </p:cNvSpPr>
          <p:nvPr>
            <p:ph type="body" idx="1"/>
          </p:nvPr>
        </p:nvSpPr>
        <p:spPr>
          <a:xfrm>
            <a:off x="914350" y="3072500"/>
            <a:ext cx="10917900" cy="6164100"/>
          </a:xfrm>
          <a:prstGeom prst="rect">
            <a:avLst/>
          </a:prstGeom>
        </p:spPr>
        <p:txBody>
          <a:bodyPr spcFirstLastPara="1" wrap="square" lIns="0" tIns="0" rIns="0"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64" name="Google Shape;64;p18"/>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65" name="Google Shape;65;p18"/>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66" name="Google Shape;66;p18"/>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5_Two columns">
  <p:cSld name="CUSTOM_2_2">
    <p:spTree>
      <p:nvGrpSpPr>
        <p:cNvPr id="1" name="Shape 67"/>
        <p:cNvGrpSpPr/>
        <p:nvPr/>
      </p:nvGrpSpPr>
      <p:grpSpPr>
        <a:xfrm>
          <a:off x="0" y="0"/>
          <a:ext cx="0" cy="0"/>
          <a:chOff x="0" y="0"/>
          <a:chExt cx="0" cy="0"/>
        </a:xfrm>
      </p:grpSpPr>
      <p:sp>
        <p:nvSpPr>
          <p:cNvPr id="68" name="Google Shape;68;p19"/>
          <p:cNvSpPr txBox="1">
            <a:spLocks noGrp="1"/>
          </p:cNvSpPr>
          <p:nvPr>
            <p:ph type="title"/>
          </p:nvPr>
        </p:nvSpPr>
        <p:spPr>
          <a:xfrm>
            <a:off x="914350" y="920500"/>
            <a:ext cx="8154000" cy="1999800"/>
          </a:xfrm>
          <a:prstGeom prst="rect">
            <a:avLst/>
          </a:prstGeom>
        </p:spPr>
        <p:txBody>
          <a:bodyPr spcFirstLastPara="1" wrap="square" lIns="0" tIns="0" rIns="18285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9" name="Google Shape;69;p19"/>
          <p:cNvSpPr txBox="1">
            <a:spLocks noGrp="1"/>
          </p:cNvSpPr>
          <p:nvPr>
            <p:ph type="body" idx="1"/>
          </p:nvPr>
        </p:nvSpPr>
        <p:spPr>
          <a:xfrm>
            <a:off x="914350" y="3072500"/>
            <a:ext cx="8154000" cy="6164100"/>
          </a:xfrm>
          <a:prstGeom prst="rect">
            <a:avLst/>
          </a:prstGeom>
        </p:spPr>
        <p:txBody>
          <a:bodyPr spcFirstLastPara="1" wrap="square" lIns="0" tIns="0" rIns="182875" bIns="0" anchor="t" anchorCtr="0">
            <a:noAutofit/>
          </a:bodyPr>
          <a:lstStyle>
            <a:lvl1pPr marL="457200" lvl="0" indent="-406400" rtl="0">
              <a:lnSpc>
                <a:spcPct val="115000"/>
              </a:lnSpc>
              <a:spcBef>
                <a:spcPts val="0"/>
              </a:spcBef>
              <a:spcAft>
                <a:spcPts val="0"/>
              </a:spcAft>
              <a:buSzPts val="2800"/>
              <a:buChar char="●"/>
              <a:defRPr/>
            </a:lvl1pPr>
            <a:lvl2pPr marL="914400" lvl="1" indent="-406400" rtl="0">
              <a:lnSpc>
                <a:spcPct val="115000"/>
              </a:lnSpc>
              <a:spcBef>
                <a:spcPts val="0"/>
              </a:spcBef>
              <a:spcAft>
                <a:spcPts val="0"/>
              </a:spcAft>
              <a:buSzPts val="2800"/>
              <a:buChar char="○"/>
              <a:defRPr/>
            </a:lvl2pPr>
            <a:lvl3pPr marL="1371600" lvl="2" indent="-406400" rtl="0">
              <a:lnSpc>
                <a:spcPct val="115000"/>
              </a:lnSpc>
              <a:spcBef>
                <a:spcPts val="0"/>
              </a:spcBef>
              <a:spcAft>
                <a:spcPts val="0"/>
              </a:spcAft>
              <a:buSzPts val="2800"/>
              <a:buChar char="■"/>
              <a:defRPr/>
            </a:lvl3pPr>
            <a:lvl4pPr marL="1828800" lvl="3" indent="-406400" rtl="0">
              <a:lnSpc>
                <a:spcPct val="115000"/>
              </a:lnSpc>
              <a:spcBef>
                <a:spcPts val="0"/>
              </a:spcBef>
              <a:spcAft>
                <a:spcPts val="0"/>
              </a:spcAft>
              <a:buSzPts val="2800"/>
              <a:buChar char="●"/>
              <a:defRPr/>
            </a:lvl4pPr>
            <a:lvl5pPr marL="2286000" lvl="4" indent="-406400" rtl="0">
              <a:lnSpc>
                <a:spcPct val="115000"/>
              </a:lnSpc>
              <a:spcBef>
                <a:spcPts val="0"/>
              </a:spcBef>
              <a:spcAft>
                <a:spcPts val="0"/>
              </a:spcAft>
              <a:buSzPts val="2800"/>
              <a:buChar char="○"/>
              <a:defRPr/>
            </a:lvl5pPr>
            <a:lvl6pPr marL="2743200" lvl="5" indent="-406400" rtl="0">
              <a:lnSpc>
                <a:spcPct val="115000"/>
              </a:lnSpc>
              <a:spcBef>
                <a:spcPts val="0"/>
              </a:spcBef>
              <a:spcAft>
                <a:spcPts val="0"/>
              </a:spcAft>
              <a:buSzPts val="2800"/>
              <a:buChar char="■"/>
              <a:defRPr/>
            </a:lvl6pPr>
            <a:lvl7pPr marL="3200400" lvl="6" indent="-406400" rtl="0">
              <a:lnSpc>
                <a:spcPct val="115000"/>
              </a:lnSpc>
              <a:spcBef>
                <a:spcPts val="0"/>
              </a:spcBef>
              <a:spcAft>
                <a:spcPts val="0"/>
              </a:spcAft>
              <a:buSzPts val="2800"/>
              <a:buChar char="●"/>
              <a:defRPr/>
            </a:lvl7pPr>
            <a:lvl8pPr marL="3657600" lvl="7" indent="-406400" rtl="0">
              <a:lnSpc>
                <a:spcPct val="115000"/>
              </a:lnSpc>
              <a:spcBef>
                <a:spcPts val="0"/>
              </a:spcBef>
              <a:spcAft>
                <a:spcPts val="0"/>
              </a:spcAft>
              <a:buSzPts val="2800"/>
              <a:buChar char="○"/>
              <a:defRPr/>
            </a:lvl8pPr>
            <a:lvl9pPr marL="4114800" lvl="8" indent="-406400" rtl="0">
              <a:lnSpc>
                <a:spcPct val="115000"/>
              </a:lnSpc>
              <a:spcBef>
                <a:spcPts val="0"/>
              </a:spcBef>
              <a:spcAft>
                <a:spcPts val="0"/>
              </a:spcAft>
              <a:buSzPts val="2800"/>
              <a:buChar char="■"/>
              <a:defRPr/>
            </a:lvl9pPr>
          </a:lstStyle>
          <a:p>
            <a:endParaRPr/>
          </a:p>
        </p:txBody>
      </p:sp>
      <p:sp>
        <p:nvSpPr>
          <p:cNvPr id="70" name="Google Shape;70;p19"/>
          <p:cNvSpPr txBox="1">
            <a:spLocks noGrp="1"/>
          </p:cNvSpPr>
          <p:nvPr>
            <p:ph type="body" idx="2"/>
          </p:nvPr>
        </p:nvSpPr>
        <p:spPr>
          <a:xfrm>
            <a:off x="9220250" y="3072500"/>
            <a:ext cx="8154000" cy="6164100"/>
          </a:xfrm>
          <a:prstGeom prst="rect">
            <a:avLst/>
          </a:prstGeom>
        </p:spPr>
        <p:txBody>
          <a:bodyPr spcFirstLastPara="1" wrap="square" lIns="0" tIns="0" rIns="182875" bIns="0" anchor="t" anchorCtr="0">
            <a:noAutofit/>
          </a:bodyPr>
          <a:lstStyle>
            <a:lvl1pPr marL="457200" lvl="0" indent="-406400" rtl="0">
              <a:lnSpc>
                <a:spcPct val="115000"/>
              </a:lnSpc>
              <a:spcBef>
                <a:spcPts val="0"/>
              </a:spcBef>
              <a:spcAft>
                <a:spcPts val="0"/>
              </a:spcAft>
              <a:buSzPts val="2800"/>
              <a:buChar char="●"/>
              <a:defRPr/>
            </a:lvl1pPr>
            <a:lvl2pPr marL="914400" lvl="1" indent="-406400" rtl="0">
              <a:lnSpc>
                <a:spcPct val="115000"/>
              </a:lnSpc>
              <a:spcBef>
                <a:spcPts val="0"/>
              </a:spcBef>
              <a:spcAft>
                <a:spcPts val="0"/>
              </a:spcAft>
              <a:buSzPts val="2800"/>
              <a:buChar char="○"/>
              <a:defRPr/>
            </a:lvl2pPr>
            <a:lvl3pPr marL="1371600" lvl="2" indent="-406400" rtl="0">
              <a:lnSpc>
                <a:spcPct val="115000"/>
              </a:lnSpc>
              <a:spcBef>
                <a:spcPts val="0"/>
              </a:spcBef>
              <a:spcAft>
                <a:spcPts val="0"/>
              </a:spcAft>
              <a:buSzPts val="2800"/>
              <a:buChar char="■"/>
              <a:defRPr/>
            </a:lvl3pPr>
            <a:lvl4pPr marL="1828800" lvl="3" indent="-406400" rtl="0">
              <a:lnSpc>
                <a:spcPct val="115000"/>
              </a:lnSpc>
              <a:spcBef>
                <a:spcPts val="0"/>
              </a:spcBef>
              <a:spcAft>
                <a:spcPts val="0"/>
              </a:spcAft>
              <a:buSzPts val="2800"/>
              <a:buChar char="●"/>
              <a:defRPr/>
            </a:lvl4pPr>
            <a:lvl5pPr marL="2286000" lvl="4" indent="-406400" rtl="0">
              <a:lnSpc>
                <a:spcPct val="115000"/>
              </a:lnSpc>
              <a:spcBef>
                <a:spcPts val="0"/>
              </a:spcBef>
              <a:spcAft>
                <a:spcPts val="0"/>
              </a:spcAft>
              <a:buSzPts val="2800"/>
              <a:buChar char="○"/>
              <a:defRPr/>
            </a:lvl5pPr>
            <a:lvl6pPr marL="2743200" lvl="5" indent="-406400" rtl="0">
              <a:lnSpc>
                <a:spcPct val="115000"/>
              </a:lnSpc>
              <a:spcBef>
                <a:spcPts val="0"/>
              </a:spcBef>
              <a:spcAft>
                <a:spcPts val="0"/>
              </a:spcAft>
              <a:buSzPts val="2800"/>
              <a:buChar char="■"/>
              <a:defRPr/>
            </a:lvl6pPr>
            <a:lvl7pPr marL="3200400" lvl="6" indent="-406400" rtl="0">
              <a:lnSpc>
                <a:spcPct val="115000"/>
              </a:lnSpc>
              <a:spcBef>
                <a:spcPts val="0"/>
              </a:spcBef>
              <a:spcAft>
                <a:spcPts val="0"/>
              </a:spcAft>
              <a:buSzPts val="2800"/>
              <a:buChar char="●"/>
              <a:defRPr/>
            </a:lvl7pPr>
            <a:lvl8pPr marL="3657600" lvl="7" indent="-406400" rtl="0">
              <a:lnSpc>
                <a:spcPct val="115000"/>
              </a:lnSpc>
              <a:spcBef>
                <a:spcPts val="0"/>
              </a:spcBef>
              <a:spcAft>
                <a:spcPts val="0"/>
              </a:spcAft>
              <a:buSzPts val="2800"/>
              <a:buChar char="○"/>
              <a:defRPr/>
            </a:lvl8pPr>
            <a:lvl9pPr marL="4114800" lvl="8" indent="-406400" rtl="0">
              <a:lnSpc>
                <a:spcPct val="115000"/>
              </a:lnSpc>
              <a:spcBef>
                <a:spcPts val="0"/>
              </a:spcBef>
              <a:spcAft>
                <a:spcPts val="0"/>
              </a:spcAft>
              <a:buSzPts val="2800"/>
              <a:buChar char="■"/>
              <a:defRPr/>
            </a:lvl9pPr>
          </a:lstStyle>
          <a:p>
            <a:endParaRPr/>
          </a:p>
        </p:txBody>
      </p:sp>
      <p:pic>
        <p:nvPicPr>
          <p:cNvPr id="71" name="Google Shape;71;p19"/>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72" name="Google Shape;72;p19"/>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6_Three columns">
  <p:cSld name="CUSTOM_3">
    <p:spTree>
      <p:nvGrpSpPr>
        <p:cNvPr id="1" name="Shape 73"/>
        <p:cNvGrpSpPr/>
        <p:nvPr/>
      </p:nvGrpSpPr>
      <p:grpSpPr>
        <a:xfrm>
          <a:off x="0" y="0"/>
          <a:ext cx="0" cy="0"/>
          <a:chOff x="0" y="0"/>
          <a:chExt cx="0" cy="0"/>
        </a:xfrm>
      </p:grpSpPr>
      <p:sp>
        <p:nvSpPr>
          <p:cNvPr id="74" name="Google Shape;74;p20"/>
          <p:cNvSpPr txBox="1">
            <a:spLocks noGrp="1"/>
          </p:cNvSpPr>
          <p:nvPr>
            <p:ph type="title"/>
          </p:nvPr>
        </p:nvSpPr>
        <p:spPr>
          <a:xfrm>
            <a:off x="914350" y="920500"/>
            <a:ext cx="8154000" cy="1999800"/>
          </a:xfrm>
          <a:prstGeom prst="rect">
            <a:avLst/>
          </a:prstGeom>
        </p:spPr>
        <p:txBody>
          <a:bodyPr spcFirstLastPara="1" wrap="square" lIns="0" tIns="0" rIns="18285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 name="Google Shape;75;p20"/>
          <p:cNvSpPr txBox="1">
            <a:spLocks noGrp="1"/>
          </p:cNvSpPr>
          <p:nvPr>
            <p:ph type="body" idx="1"/>
          </p:nvPr>
        </p:nvSpPr>
        <p:spPr>
          <a:xfrm>
            <a:off x="914350" y="3072500"/>
            <a:ext cx="53766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76" name="Google Shape;76;p20"/>
          <p:cNvSpPr txBox="1">
            <a:spLocks noGrp="1"/>
          </p:cNvSpPr>
          <p:nvPr>
            <p:ph type="body" idx="2"/>
          </p:nvPr>
        </p:nvSpPr>
        <p:spPr>
          <a:xfrm>
            <a:off x="6455650" y="3072500"/>
            <a:ext cx="53766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77" name="Google Shape;77;p20"/>
          <p:cNvSpPr txBox="1">
            <a:spLocks noGrp="1"/>
          </p:cNvSpPr>
          <p:nvPr>
            <p:ph type="body" idx="3"/>
          </p:nvPr>
        </p:nvSpPr>
        <p:spPr>
          <a:xfrm>
            <a:off x="11997100" y="3072500"/>
            <a:ext cx="53766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pic>
        <p:nvPicPr>
          <p:cNvPr id="78" name="Google Shape;78;p20"/>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79" name="Google Shape;79;p20"/>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7_Four columns">
  <p:cSld name="CUSTOM_3_1">
    <p:spTree>
      <p:nvGrpSpPr>
        <p:cNvPr id="1" name="Shape 80"/>
        <p:cNvGrpSpPr/>
        <p:nvPr/>
      </p:nvGrpSpPr>
      <p:grpSpPr>
        <a:xfrm>
          <a:off x="0" y="0"/>
          <a:ext cx="0" cy="0"/>
          <a:chOff x="0" y="0"/>
          <a:chExt cx="0" cy="0"/>
        </a:xfrm>
      </p:grpSpPr>
      <p:sp>
        <p:nvSpPr>
          <p:cNvPr id="81" name="Google Shape;81;p21"/>
          <p:cNvSpPr txBox="1">
            <a:spLocks noGrp="1"/>
          </p:cNvSpPr>
          <p:nvPr>
            <p:ph type="title"/>
          </p:nvPr>
        </p:nvSpPr>
        <p:spPr>
          <a:xfrm>
            <a:off x="914350" y="920500"/>
            <a:ext cx="8154000" cy="1999800"/>
          </a:xfrm>
          <a:prstGeom prst="rect">
            <a:avLst/>
          </a:prstGeom>
        </p:spPr>
        <p:txBody>
          <a:bodyPr spcFirstLastPara="1" wrap="square" lIns="0" tIns="0" rIns="18285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2" name="Google Shape;82;p21"/>
          <p:cNvSpPr txBox="1">
            <a:spLocks noGrp="1"/>
          </p:cNvSpPr>
          <p:nvPr>
            <p:ph type="body" idx="1"/>
          </p:nvPr>
        </p:nvSpPr>
        <p:spPr>
          <a:xfrm>
            <a:off x="914400" y="3072500"/>
            <a:ext cx="40008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83" name="Google Shape;83;p21"/>
          <p:cNvSpPr txBox="1">
            <a:spLocks noGrp="1"/>
          </p:cNvSpPr>
          <p:nvPr>
            <p:ph type="body" idx="2"/>
          </p:nvPr>
        </p:nvSpPr>
        <p:spPr>
          <a:xfrm>
            <a:off x="5067883" y="3072500"/>
            <a:ext cx="40008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84" name="Google Shape;84;p21"/>
          <p:cNvSpPr txBox="1">
            <a:spLocks noGrp="1"/>
          </p:cNvSpPr>
          <p:nvPr>
            <p:ph type="body" idx="3"/>
          </p:nvPr>
        </p:nvSpPr>
        <p:spPr>
          <a:xfrm>
            <a:off x="9220636" y="3072500"/>
            <a:ext cx="40008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sp>
        <p:nvSpPr>
          <p:cNvPr id="85" name="Google Shape;85;p21"/>
          <p:cNvSpPr txBox="1">
            <a:spLocks noGrp="1"/>
          </p:cNvSpPr>
          <p:nvPr>
            <p:ph type="body" idx="4"/>
          </p:nvPr>
        </p:nvSpPr>
        <p:spPr>
          <a:xfrm>
            <a:off x="13373400" y="3072500"/>
            <a:ext cx="4000800" cy="6164100"/>
          </a:xfrm>
          <a:prstGeom prst="rect">
            <a:avLst/>
          </a:prstGeom>
        </p:spPr>
        <p:txBody>
          <a:bodyPr spcFirstLastPara="1" wrap="square" lIns="0" tIns="0" rIns="182875"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pic>
        <p:nvPicPr>
          <p:cNvPr id="86" name="Google Shape;86;p21"/>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87" name="Google Shape;87;p21"/>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afe Zone Blank">
  <p:cSld name="Image Slide">
    <p:spTree>
      <p:nvGrpSpPr>
        <p:cNvPr id="1" name="Shape 10"/>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08_Quote">
  <p:cSld name="CUSTOM_3_1_1_1_1_1_2">
    <p:spTree>
      <p:nvGrpSpPr>
        <p:cNvPr id="1" name="Shape 88"/>
        <p:cNvGrpSpPr/>
        <p:nvPr/>
      </p:nvGrpSpPr>
      <p:grpSpPr>
        <a:xfrm>
          <a:off x="0" y="0"/>
          <a:ext cx="0" cy="0"/>
          <a:chOff x="0" y="0"/>
          <a:chExt cx="0" cy="0"/>
        </a:xfrm>
      </p:grpSpPr>
      <p:sp>
        <p:nvSpPr>
          <p:cNvPr id="89" name="Google Shape;89;p22"/>
          <p:cNvSpPr txBox="1">
            <a:spLocks noGrp="1"/>
          </p:cNvSpPr>
          <p:nvPr>
            <p:ph type="title"/>
          </p:nvPr>
        </p:nvSpPr>
        <p:spPr>
          <a:xfrm>
            <a:off x="914400" y="3072500"/>
            <a:ext cx="12307800" cy="4151400"/>
          </a:xfrm>
          <a:prstGeom prst="rect">
            <a:avLst/>
          </a:prstGeom>
        </p:spPr>
        <p:txBody>
          <a:bodyPr spcFirstLastPara="1" wrap="square" lIns="0" tIns="0" rIns="182850" bIns="0" anchor="b" anchorCtr="0">
            <a:noAutofit/>
          </a:bodyPr>
          <a:lstStyle>
            <a:lvl1pPr lvl="0" rtl="0">
              <a:lnSpc>
                <a:spcPct val="125000"/>
              </a:lnSpc>
              <a:spcBef>
                <a:spcPts val="0"/>
              </a:spcBef>
              <a:spcAft>
                <a:spcPts val="0"/>
              </a:spcAft>
              <a:buNone/>
              <a:defRPr sz="4800"/>
            </a:lvl1pPr>
            <a:lvl2pPr lvl="1" rtl="0">
              <a:lnSpc>
                <a:spcPct val="125000"/>
              </a:lnSpc>
              <a:spcBef>
                <a:spcPts val="2000"/>
              </a:spcBef>
              <a:spcAft>
                <a:spcPts val="0"/>
              </a:spcAft>
              <a:buNone/>
              <a:defRPr sz="4800"/>
            </a:lvl2pPr>
            <a:lvl3pPr lvl="2" rtl="0">
              <a:lnSpc>
                <a:spcPct val="125000"/>
              </a:lnSpc>
              <a:spcBef>
                <a:spcPts val="2000"/>
              </a:spcBef>
              <a:spcAft>
                <a:spcPts val="0"/>
              </a:spcAft>
              <a:buNone/>
              <a:defRPr sz="4800"/>
            </a:lvl3pPr>
            <a:lvl4pPr lvl="3" rtl="0">
              <a:lnSpc>
                <a:spcPct val="125000"/>
              </a:lnSpc>
              <a:spcBef>
                <a:spcPts val="2000"/>
              </a:spcBef>
              <a:spcAft>
                <a:spcPts val="0"/>
              </a:spcAft>
              <a:buNone/>
              <a:defRPr sz="4800"/>
            </a:lvl4pPr>
            <a:lvl5pPr lvl="4" rtl="0">
              <a:lnSpc>
                <a:spcPct val="125000"/>
              </a:lnSpc>
              <a:spcBef>
                <a:spcPts val="2000"/>
              </a:spcBef>
              <a:spcAft>
                <a:spcPts val="0"/>
              </a:spcAft>
              <a:buNone/>
              <a:defRPr sz="4800"/>
            </a:lvl5pPr>
            <a:lvl6pPr lvl="5" rtl="0">
              <a:lnSpc>
                <a:spcPct val="125000"/>
              </a:lnSpc>
              <a:spcBef>
                <a:spcPts val="2000"/>
              </a:spcBef>
              <a:spcAft>
                <a:spcPts val="0"/>
              </a:spcAft>
              <a:buNone/>
              <a:defRPr sz="4800"/>
            </a:lvl6pPr>
            <a:lvl7pPr lvl="6" rtl="0">
              <a:lnSpc>
                <a:spcPct val="125000"/>
              </a:lnSpc>
              <a:spcBef>
                <a:spcPts val="2000"/>
              </a:spcBef>
              <a:spcAft>
                <a:spcPts val="0"/>
              </a:spcAft>
              <a:buNone/>
              <a:defRPr sz="4800"/>
            </a:lvl7pPr>
            <a:lvl8pPr lvl="7" rtl="0">
              <a:lnSpc>
                <a:spcPct val="125000"/>
              </a:lnSpc>
              <a:spcBef>
                <a:spcPts val="2000"/>
              </a:spcBef>
              <a:spcAft>
                <a:spcPts val="0"/>
              </a:spcAft>
              <a:buNone/>
              <a:defRPr sz="4800"/>
            </a:lvl8pPr>
            <a:lvl9pPr lvl="8" rtl="0">
              <a:lnSpc>
                <a:spcPct val="125000"/>
              </a:lnSpc>
              <a:spcBef>
                <a:spcPts val="2000"/>
              </a:spcBef>
              <a:spcAft>
                <a:spcPts val="2000"/>
              </a:spcAft>
              <a:buNone/>
              <a:defRPr sz="4800"/>
            </a:lvl9pPr>
          </a:lstStyle>
          <a:p>
            <a:endParaRPr/>
          </a:p>
        </p:txBody>
      </p:sp>
      <p:pic>
        <p:nvPicPr>
          <p:cNvPr id="90" name="Google Shape;90;p22"/>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91" name="Google Shape;91;p22"/>
          <p:cNvSpPr txBox="1">
            <a:spLocks noGrp="1"/>
          </p:cNvSpPr>
          <p:nvPr>
            <p:ph type="subTitle" idx="1"/>
          </p:nvPr>
        </p:nvSpPr>
        <p:spPr>
          <a:xfrm>
            <a:off x="914400" y="7376500"/>
            <a:ext cx="8153400" cy="1860000"/>
          </a:xfrm>
          <a:prstGeom prst="rect">
            <a:avLst/>
          </a:prstGeom>
        </p:spPr>
        <p:txBody>
          <a:bodyPr spcFirstLastPara="1" wrap="square" lIns="0" tIns="0" rIns="0" bIns="0" anchor="t" anchorCtr="0">
            <a:noAutofit/>
          </a:bodyPr>
          <a:lstStyle>
            <a:lvl1pPr lvl="0" rtl="0">
              <a:lnSpc>
                <a:spcPct val="150000"/>
              </a:lnSpc>
              <a:spcBef>
                <a:spcPts val="0"/>
              </a:spcBef>
              <a:spcAft>
                <a:spcPts val="0"/>
              </a:spcAft>
              <a:buNone/>
              <a:defRPr/>
            </a:lvl1pPr>
            <a:lvl2pPr lvl="1" rtl="0">
              <a:lnSpc>
                <a:spcPct val="150000"/>
              </a:lnSpc>
              <a:spcBef>
                <a:spcPts val="0"/>
              </a:spcBef>
              <a:spcAft>
                <a:spcPts val="0"/>
              </a:spcAft>
              <a:buNone/>
              <a:defRPr/>
            </a:lvl2pPr>
            <a:lvl3pPr lvl="2" rtl="0">
              <a:lnSpc>
                <a:spcPct val="150000"/>
              </a:lnSpc>
              <a:spcBef>
                <a:spcPts val="0"/>
              </a:spcBef>
              <a:spcAft>
                <a:spcPts val="0"/>
              </a:spcAft>
              <a:buNone/>
              <a:defRPr/>
            </a:lvl3pPr>
            <a:lvl4pPr lvl="3" rtl="0">
              <a:lnSpc>
                <a:spcPct val="150000"/>
              </a:lnSpc>
              <a:spcBef>
                <a:spcPts val="0"/>
              </a:spcBef>
              <a:spcAft>
                <a:spcPts val="0"/>
              </a:spcAft>
              <a:buNone/>
              <a:defRPr/>
            </a:lvl4pPr>
            <a:lvl5pPr lvl="4" rtl="0">
              <a:lnSpc>
                <a:spcPct val="150000"/>
              </a:lnSpc>
              <a:spcBef>
                <a:spcPts val="0"/>
              </a:spcBef>
              <a:spcAft>
                <a:spcPts val="0"/>
              </a:spcAft>
              <a:buNone/>
              <a:defRPr/>
            </a:lvl5pPr>
            <a:lvl6pPr lvl="5" rtl="0">
              <a:lnSpc>
                <a:spcPct val="150000"/>
              </a:lnSpc>
              <a:spcBef>
                <a:spcPts val="0"/>
              </a:spcBef>
              <a:spcAft>
                <a:spcPts val="0"/>
              </a:spcAft>
              <a:buNone/>
              <a:defRPr/>
            </a:lvl6pPr>
            <a:lvl7pPr lvl="6" rtl="0">
              <a:lnSpc>
                <a:spcPct val="150000"/>
              </a:lnSpc>
              <a:spcBef>
                <a:spcPts val="0"/>
              </a:spcBef>
              <a:spcAft>
                <a:spcPts val="0"/>
              </a:spcAft>
              <a:buNone/>
              <a:defRPr/>
            </a:lvl7pPr>
            <a:lvl8pPr lvl="7" rtl="0">
              <a:lnSpc>
                <a:spcPct val="150000"/>
              </a:lnSpc>
              <a:spcBef>
                <a:spcPts val="0"/>
              </a:spcBef>
              <a:spcAft>
                <a:spcPts val="0"/>
              </a:spcAft>
              <a:buNone/>
              <a:defRPr/>
            </a:lvl8pPr>
            <a:lvl9pPr lvl="8" rtl="0">
              <a:lnSpc>
                <a:spcPct val="150000"/>
              </a:lnSpc>
              <a:spcBef>
                <a:spcPts val="0"/>
              </a:spcBef>
              <a:spcAft>
                <a:spcPts val="0"/>
              </a:spcAft>
              <a:buNone/>
              <a:defRPr/>
            </a:lvl9pPr>
          </a:lstStyle>
          <a:p>
            <a:endParaRPr/>
          </a:p>
        </p:txBody>
      </p:sp>
      <p:sp>
        <p:nvSpPr>
          <p:cNvPr id="92" name="Google Shape;92;p22"/>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09_Large graphic">
  <p:cSld name="CUSTOM_3_1_1_1_1">
    <p:spTree>
      <p:nvGrpSpPr>
        <p:cNvPr id="1" name="Shape 93"/>
        <p:cNvGrpSpPr/>
        <p:nvPr/>
      </p:nvGrpSpPr>
      <p:grpSpPr>
        <a:xfrm>
          <a:off x="0" y="0"/>
          <a:ext cx="0" cy="0"/>
          <a:chOff x="0" y="0"/>
          <a:chExt cx="0" cy="0"/>
        </a:xfrm>
      </p:grpSpPr>
      <p:sp>
        <p:nvSpPr>
          <p:cNvPr id="94" name="Google Shape;94;p23"/>
          <p:cNvSpPr txBox="1">
            <a:spLocks noGrp="1"/>
          </p:cNvSpPr>
          <p:nvPr>
            <p:ph type="title"/>
          </p:nvPr>
        </p:nvSpPr>
        <p:spPr>
          <a:xfrm>
            <a:off x="914400" y="3072500"/>
            <a:ext cx="5376600" cy="1993200"/>
          </a:xfrm>
          <a:prstGeom prst="rect">
            <a:avLst/>
          </a:prstGeom>
        </p:spPr>
        <p:txBody>
          <a:bodyPr spcFirstLastPara="1" wrap="square" lIns="0" tIns="0" rIns="0" bIns="0" anchor="b"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95" name="Google Shape;95;p23"/>
          <p:cNvSpPr txBox="1">
            <a:spLocks noGrp="1"/>
          </p:cNvSpPr>
          <p:nvPr>
            <p:ph type="body" idx="1"/>
          </p:nvPr>
        </p:nvSpPr>
        <p:spPr>
          <a:xfrm>
            <a:off x="914400" y="5212100"/>
            <a:ext cx="5376600" cy="4024500"/>
          </a:xfrm>
          <a:prstGeom prst="rect">
            <a:avLst/>
          </a:prstGeom>
        </p:spPr>
        <p:txBody>
          <a:bodyPr spcFirstLastPara="1" wrap="square" lIns="0" tIns="0" rIns="0" bIns="0" anchor="t" anchorCtr="0">
            <a:noAutofit/>
          </a:bodyPr>
          <a:lstStyle>
            <a:lvl1pPr marL="457200" lvl="0" indent="-406400" rtl="0">
              <a:spcBef>
                <a:spcPts val="0"/>
              </a:spcBef>
              <a:spcAft>
                <a:spcPts val="0"/>
              </a:spcAft>
              <a:buSzPts val="2800"/>
              <a:buChar char="●"/>
              <a:defRPr/>
            </a:lvl1pPr>
            <a:lvl2pPr marL="914400" lvl="1" indent="-406400" rtl="0">
              <a:spcBef>
                <a:spcPts val="0"/>
              </a:spcBef>
              <a:spcAft>
                <a:spcPts val="0"/>
              </a:spcAft>
              <a:buSzPts val="2800"/>
              <a:buChar char="○"/>
              <a:defRPr/>
            </a:lvl2pPr>
            <a:lvl3pPr marL="1371600" lvl="2" indent="-406400" rtl="0">
              <a:spcBef>
                <a:spcPts val="0"/>
              </a:spcBef>
              <a:spcAft>
                <a:spcPts val="0"/>
              </a:spcAft>
              <a:buSzPts val="2800"/>
              <a:buChar char="■"/>
              <a:defRPr/>
            </a:lvl3pPr>
            <a:lvl4pPr marL="1828800" lvl="3" indent="-406400" rtl="0">
              <a:spcBef>
                <a:spcPts val="0"/>
              </a:spcBef>
              <a:spcAft>
                <a:spcPts val="0"/>
              </a:spcAft>
              <a:buSzPts val="2800"/>
              <a:buChar char="●"/>
              <a:defRPr/>
            </a:lvl4pPr>
            <a:lvl5pPr marL="2286000" lvl="4" indent="-406400" rtl="0">
              <a:spcBef>
                <a:spcPts val="0"/>
              </a:spcBef>
              <a:spcAft>
                <a:spcPts val="0"/>
              </a:spcAft>
              <a:buSzPts val="2800"/>
              <a:buChar char="○"/>
              <a:defRPr/>
            </a:lvl5pPr>
            <a:lvl6pPr marL="2743200" lvl="5" indent="-406400" rtl="0">
              <a:spcBef>
                <a:spcPts val="0"/>
              </a:spcBef>
              <a:spcAft>
                <a:spcPts val="0"/>
              </a:spcAft>
              <a:buSzPts val="2800"/>
              <a:buChar char="■"/>
              <a:defRPr/>
            </a:lvl6pPr>
            <a:lvl7pPr marL="3200400" lvl="6" indent="-406400" rtl="0">
              <a:spcBef>
                <a:spcPts val="0"/>
              </a:spcBef>
              <a:spcAft>
                <a:spcPts val="0"/>
              </a:spcAft>
              <a:buSzPts val="2800"/>
              <a:buChar char="●"/>
              <a:defRPr/>
            </a:lvl7pPr>
            <a:lvl8pPr marL="3657600" lvl="7" indent="-406400" rtl="0">
              <a:spcBef>
                <a:spcPts val="0"/>
              </a:spcBef>
              <a:spcAft>
                <a:spcPts val="0"/>
              </a:spcAft>
              <a:buSzPts val="2800"/>
              <a:buChar char="○"/>
              <a:defRPr/>
            </a:lvl8pPr>
            <a:lvl9pPr marL="4114800" lvl="8" indent="-406400" rtl="0">
              <a:spcBef>
                <a:spcPts val="0"/>
              </a:spcBef>
              <a:spcAft>
                <a:spcPts val="0"/>
              </a:spcAft>
              <a:buSzPts val="2800"/>
              <a:buChar char="■"/>
              <a:defRPr/>
            </a:lvl9pPr>
          </a:lstStyle>
          <a:p>
            <a:endParaRPr/>
          </a:p>
        </p:txBody>
      </p:sp>
      <p:pic>
        <p:nvPicPr>
          <p:cNvPr id="96" name="Google Shape;96;p23"/>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97" name="Google Shape;97;p23"/>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0_Plain">
  <p:cSld name="CUSTOM_3_1_1_1_1_1_1_1_1_1_1">
    <p:spTree>
      <p:nvGrpSpPr>
        <p:cNvPr id="1" name="Shape 98"/>
        <p:cNvGrpSpPr/>
        <p:nvPr/>
      </p:nvGrpSpPr>
      <p:grpSpPr>
        <a:xfrm>
          <a:off x="0" y="0"/>
          <a:ext cx="0" cy="0"/>
          <a:chOff x="0" y="0"/>
          <a:chExt cx="0" cy="0"/>
        </a:xfrm>
      </p:grpSpPr>
      <p:pic>
        <p:nvPicPr>
          <p:cNvPr id="99" name="Google Shape;99;p24"/>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0" name="Google Shape;100;p24"/>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1_Simple primary break">
  <p:cSld name="CUSTOM_3_1_1_1_1_1_1_1_1_1_1_1">
    <p:bg>
      <p:bgPr>
        <a:solidFill>
          <a:srgbClr val="202124"/>
        </a:solidFill>
        <a:effectLst/>
      </p:bgPr>
    </p:bg>
    <p:spTree>
      <p:nvGrpSpPr>
        <p:cNvPr id="1" name="Shape 101"/>
        <p:cNvGrpSpPr/>
        <p:nvPr/>
      </p:nvGrpSpPr>
      <p:grpSpPr>
        <a:xfrm>
          <a:off x="0" y="0"/>
          <a:ext cx="0" cy="0"/>
          <a:chOff x="0" y="0"/>
          <a:chExt cx="0" cy="0"/>
        </a:xfrm>
      </p:grpSpPr>
      <p:sp>
        <p:nvSpPr>
          <p:cNvPr id="102" name="Google Shape;102;p25"/>
          <p:cNvSpPr txBox="1">
            <a:spLocks noGrp="1"/>
          </p:cNvSpPr>
          <p:nvPr>
            <p:ph type="title"/>
          </p:nvPr>
        </p:nvSpPr>
        <p:spPr>
          <a:xfrm>
            <a:off x="914350" y="3070800"/>
            <a:ext cx="10918200" cy="4145400"/>
          </a:xfrm>
          <a:prstGeom prst="rect">
            <a:avLst/>
          </a:prstGeom>
        </p:spPr>
        <p:txBody>
          <a:bodyPr spcFirstLastPara="1" wrap="square" lIns="0" tIns="0" rIns="182850" bIns="0" anchor="ctr" anchorCtr="0">
            <a:noAutofit/>
          </a:bodyPr>
          <a:lstStyle>
            <a:lvl1pPr lvl="0" rtl="0">
              <a:spcBef>
                <a:spcPts val="0"/>
              </a:spcBef>
              <a:spcAft>
                <a:spcPts val="0"/>
              </a:spcAft>
              <a:buNone/>
              <a:defRPr sz="6000">
                <a:solidFill>
                  <a:srgbClr val="FFFFFF"/>
                </a:solidFill>
              </a:defRPr>
            </a:lvl1pPr>
            <a:lvl2pPr lvl="1" rtl="0">
              <a:spcBef>
                <a:spcPts val="0"/>
              </a:spcBef>
              <a:spcAft>
                <a:spcPts val="0"/>
              </a:spcAft>
              <a:buNone/>
              <a:defRPr sz="6000">
                <a:solidFill>
                  <a:srgbClr val="FFFFFF"/>
                </a:solidFill>
              </a:defRPr>
            </a:lvl2pPr>
            <a:lvl3pPr lvl="2" rtl="0">
              <a:spcBef>
                <a:spcPts val="0"/>
              </a:spcBef>
              <a:spcAft>
                <a:spcPts val="0"/>
              </a:spcAft>
              <a:buNone/>
              <a:defRPr sz="6000">
                <a:solidFill>
                  <a:srgbClr val="FFFFFF"/>
                </a:solidFill>
              </a:defRPr>
            </a:lvl3pPr>
            <a:lvl4pPr lvl="3" rtl="0">
              <a:spcBef>
                <a:spcPts val="0"/>
              </a:spcBef>
              <a:spcAft>
                <a:spcPts val="0"/>
              </a:spcAft>
              <a:buNone/>
              <a:defRPr sz="6000">
                <a:solidFill>
                  <a:srgbClr val="FFFFFF"/>
                </a:solidFill>
              </a:defRPr>
            </a:lvl4pPr>
            <a:lvl5pPr lvl="4" rtl="0">
              <a:spcBef>
                <a:spcPts val="0"/>
              </a:spcBef>
              <a:spcAft>
                <a:spcPts val="0"/>
              </a:spcAft>
              <a:buNone/>
              <a:defRPr sz="6000">
                <a:solidFill>
                  <a:srgbClr val="FFFFFF"/>
                </a:solidFill>
              </a:defRPr>
            </a:lvl5pPr>
            <a:lvl6pPr lvl="5" rtl="0">
              <a:spcBef>
                <a:spcPts val="0"/>
              </a:spcBef>
              <a:spcAft>
                <a:spcPts val="0"/>
              </a:spcAft>
              <a:buNone/>
              <a:defRPr sz="6000">
                <a:solidFill>
                  <a:srgbClr val="FFFFFF"/>
                </a:solidFill>
              </a:defRPr>
            </a:lvl6pPr>
            <a:lvl7pPr lvl="6" rtl="0">
              <a:spcBef>
                <a:spcPts val="0"/>
              </a:spcBef>
              <a:spcAft>
                <a:spcPts val="0"/>
              </a:spcAft>
              <a:buNone/>
              <a:defRPr sz="6000">
                <a:solidFill>
                  <a:srgbClr val="FFFFFF"/>
                </a:solidFill>
              </a:defRPr>
            </a:lvl7pPr>
            <a:lvl8pPr lvl="7" rtl="0">
              <a:spcBef>
                <a:spcPts val="0"/>
              </a:spcBef>
              <a:spcAft>
                <a:spcPts val="0"/>
              </a:spcAft>
              <a:buNone/>
              <a:defRPr sz="6000">
                <a:solidFill>
                  <a:srgbClr val="FFFFFF"/>
                </a:solidFill>
              </a:defRPr>
            </a:lvl8pPr>
            <a:lvl9pPr lvl="8" rtl="0">
              <a:spcBef>
                <a:spcPts val="0"/>
              </a:spcBef>
              <a:spcAft>
                <a:spcPts val="0"/>
              </a:spcAft>
              <a:buNone/>
              <a:defRPr sz="6000">
                <a:solidFill>
                  <a:srgbClr val="FFFFFF"/>
                </a:solidFill>
              </a:defRPr>
            </a:lvl9pPr>
          </a:lstStyle>
          <a:p>
            <a:endParaRPr/>
          </a:p>
        </p:txBody>
      </p:sp>
      <p:pic>
        <p:nvPicPr>
          <p:cNvPr id="103" name="Google Shape;103;p25"/>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4" name="Google Shape;104;p25"/>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2_Simple secondary break">
  <p:cSld name="CUSTOM_3_1_1_1_1_1_1_1_1_1_1_1_1">
    <p:bg>
      <p:bgPr>
        <a:solidFill>
          <a:srgbClr val="FFFFFF"/>
        </a:solidFill>
        <a:effectLst/>
      </p:bgPr>
    </p:bg>
    <p:spTree>
      <p:nvGrpSpPr>
        <p:cNvPr id="1" name="Shape 105"/>
        <p:cNvGrpSpPr/>
        <p:nvPr/>
      </p:nvGrpSpPr>
      <p:grpSpPr>
        <a:xfrm>
          <a:off x="0" y="0"/>
          <a:ext cx="0" cy="0"/>
          <a:chOff x="0" y="0"/>
          <a:chExt cx="0" cy="0"/>
        </a:xfrm>
      </p:grpSpPr>
      <p:sp>
        <p:nvSpPr>
          <p:cNvPr id="106" name="Google Shape;106;p26"/>
          <p:cNvSpPr txBox="1">
            <a:spLocks noGrp="1"/>
          </p:cNvSpPr>
          <p:nvPr>
            <p:ph type="title"/>
          </p:nvPr>
        </p:nvSpPr>
        <p:spPr>
          <a:xfrm>
            <a:off x="914350" y="3070800"/>
            <a:ext cx="8153700" cy="4145400"/>
          </a:xfrm>
          <a:prstGeom prst="rect">
            <a:avLst/>
          </a:prstGeom>
        </p:spPr>
        <p:txBody>
          <a:bodyPr spcFirstLastPara="1" wrap="square" lIns="0" tIns="0" rIns="182850" bIns="0" anchor="ctr" anchorCtr="0">
            <a:noAutofit/>
          </a:bodyPr>
          <a:lstStyle>
            <a:lvl1pPr lvl="0" rtl="0">
              <a:spcBef>
                <a:spcPts val="0"/>
              </a:spcBef>
              <a:spcAft>
                <a:spcPts val="0"/>
              </a:spcAft>
              <a:buNone/>
              <a:defRPr sz="6000"/>
            </a:lvl1pPr>
            <a:lvl2pPr lvl="1" rtl="0">
              <a:spcBef>
                <a:spcPts val="0"/>
              </a:spcBef>
              <a:spcAft>
                <a:spcPts val="0"/>
              </a:spcAft>
              <a:buNone/>
              <a:defRPr sz="6000"/>
            </a:lvl2pPr>
            <a:lvl3pPr lvl="2" rtl="0">
              <a:spcBef>
                <a:spcPts val="0"/>
              </a:spcBef>
              <a:spcAft>
                <a:spcPts val="0"/>
              </a:spcAft>
              <a:buNone/>
              <a:defRPr sz="6000"/>
            </a:lvl3pPr>
            <a:lvl4pPr lvl="3" rtl="0">
              <a:spcBef>
                <a:spcPts val="0"/>
              </a:spcBef>
              <a:spcAft>
                <a:spcPts val="0"/>
              </a:spcAft>
              <a:buNone/>
              <a:defRPr sz="6000"/>
            </a:lvl4pPr>
            <a:lvl5pPr lvl="4" rtl="0">
              <a:spcBef>
                <a:spcPts val="0"/>
              </a:spcBef>
              <a:spcAft>
                <a:spcPts val="0"/>
              </a:spcAft>
              <a:buNone/>
              <a:defRPr sz="6000"/>
            </a:lvl5pPr>
            <a:lvl6pPr lvl="5" rtl="0">
              <a:spcBef>
                <a:spcPts val="0"/>
              </a:spcBef>
              <a:spcAft>
                <a:spcPts val="0"/>
              </a:spcAft>
              <a:buNone/>
              <a:defRPr sz="6000"/>
            </a:lvl6pPr>
            <a:lvl7pPr lvl="6" rtl="0">
              <a:spcBef>
                <a:spcPts val="0"/>
              </a:spcBef>
              <a:spcAft>
                <a:spcPts val="0"/>
              </a:spcAft>
              <a:buNone/>
              <a:defRPr sz="6000"/>
            </a:lvl7pPr>
            <a:lvl8pPr lvl="7" rtl="0">
              <a:spcBef>
                <a:spcPts val="0"/>
              </a:spcBef>
              <a:spcAft>
                <a:spcPts val="0"/>
              </a:spcAft>
              <a:buNone/>
              <a:defRPr sz="6000"/>
            </a:lvl8pPr>
            <a:lvl9pPr lvl="8" rtl="0">
              <a:spcBef>
                <a:spcPts val="0"/>
              </a:spcBef>
              <a:spcAft>
                <a:spcPts val="0"/>
              </a:spcAft>
              <a:buNone/>
              <a:defRPr sz="6000"/>
            </a:lvl9pPr>
          </a:lstStyle>
          <a:p>
            <a:endParaRPr/>
          </a:p>
        </p:txBody>
      </p:sp>
      <p:pic>
        <p:nvPicPr>
          <p:cNvPr id="107" name="Google Shape;107;p26"/>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08" name="Google Shape;108;p26"/>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2_Simple secondary break 1">
  <p:cSld name="CUSTOM_3_1_1_1_1_1_1_1_1_1_1_1_1_1">
    <p:bg>
      <p:bgPr>
        <a:solidFill>
          <a:srgbClr val="FFFFFF"/>
        </a:solidFill>
        <a:effectLst/>
      </p:bgPr>
    </p:bg>
    <p:spTree>
      <p:nvGrpSpPr>
        <p:cNvPr id="1" name="Shape 109"/>
        <p:cNvGrpSpPr/>
        <p:nvPr/>
      </p:nvGrpSpPr>
      <p:grpSpPr>
        <a:xfrm>
          <a:off x="0" y="0"/>
          <a:ext cx="0" cy="0"/>
          <a:chOff x="0" y="0"/>
          <a:chExt cx="0" cy="0"/>
        </a:xfrm>
      </p:grpSpPr>
      <p:sp>
        <p:nvSpPr>
          <p:cNvPr id="110" name="Google Shape;110;p27"/>
          <p:cNvSpPr txBox="1">
            <a:spLocks noGrp="1"/>
          </p:cNvSpPr>
          <p:nvPr>
            <p:ph type="title"/>
          </p:nvPr>
        </p:nvSpPr>
        <p:spPr>
          <a:xfrm>
            <a:off x="9220250" y="3070800"/>
            <a:ext cx="8153700" cy="4145400"/>
          </a:xfrm>
          <a:prstGeom prst="rect">
            <a:avLst/>
          </a:prstGeom>
        </p:spPr>
        <p:txBody>
          <a:bodyPr spcFirstLastPara="1" wrap="square" lIns="0" tIns="0" rIns="182850" bIns="0" anchor="ctr" anchorCtr="0">
            <a:noAutofit/>
          </a:bodyPr>
          <a:lstStyle>
            <a:lvl1pPr lvl="0" rtl="0">
              <a:spcBef>
                <a:spcPts val="0"/>
              </a:spcBef>
              <a:spcAft>
                <a:spcPts val="0"/>
              </a:spcAft>
              <a:buNone/>
              <a:defRPr sz="6000"/>
            </a:lvl1pPr>
            <a:lvl2pPr lvl="1" rtl="0">
              <a:spcBef>
                <a:spcPts val="0"/>
              </a:spcBef>
              <a:spcAft>
                <a:spcPts val="0"/>
              </a:spcAft>
              <a:buNone/>
              <a:defRPr sz="6000"/>
            </a:lvl2pPr>
            <a:lvl3pPr lvl="2" rtl="0">
              <a:spcBef>
                <a:spcPts val="0"/>
              </a:spcBef>
              <a:spcAft>
                <a:spcPts val="0"/>
              </a:spcAft>
              <a:buNone/>
              <a:defRPr sz="6000"/>
            </a:lvl3pPr>
            <a:lvl4pPr lvl="3" rtl="0">
              <a:spcBef>
                <a:spcPts val="0"/>
              </a:spcBef>
              <a:spcAft>
                <a:spcPts val="0"/>
              </a:spcAft>
              <a:buNone/>
              <a:defRPr sz="6000"/>
            </a:lvl4pPr>
            <a:lvl5pPr lvl="4" rtl="0">
              <a:spcBef>
                <a:spcPts val="0"/>
              </a:spcBef>
              <a:spcAft>
                <a:spcPts val="0"/>
              </a:spcAft>
              <a:buNone/>
              <a:defRPr sz="6000"/>
            </a:lvl5pPr>
            <a:lvl6pPr lvl="5" rtl="0">
              <a:spcBef>
                <a:spcPts val="0"/>
              </a:spcBef>
              <a:spcAft>
                <a:spcPts val="0"/>
              </a:spcAft>
              <a:buNone/>
              <a:defRPr sz="6000"/>
            </a:lvl6pPr>
            <a:lvl7pPr lvl="6" rtl="0">
              <a:spcBef>
                <a:spcPts val="0"/>
              </a:spcBef>
              <a:spcAft>
                <a:spcPts val="0"/>
              </a:spcAft>
              <a:buNone/>
              <a:defRPr sz="6000"/>
            </a:lvl7pPr>
            <a:lvl8pPr lvl="7" rtl="0">
              <a:spcBef>
                <a:spcPts val="0"/>
              </a:spcBef>
              <a:spcAft>
                <a:spcPts val="0"/>
              </a:spcAft>
              <a:buNone/>
              <a:defRPr sz="6000"/>
            </a:lvl8pPr>
            <a:lvl9pPr lvl="8" rtl="0">
              <a:spcBef>
                <a:spcPts val="0"/>
              </a:spcBef>
              <a:spcAft>
                <a:spcPts val="0"/>
              </a:spcAft>
              <a:buNone/>
              <a:defRPr sz="6000"/>
            </a:lvl9pPr>
          </a:lstStyle>
          <a:p>
            <a:endParaRPr/>
          </a:p>
        </p:txBody>
      </p:sp>
      <p:pic>
        <p:nvPicPr>
          <p:cNvPr id="111" name="Google Shape;111;p27"/>
          <p:cNvPicPr preferRelativeResize="0"/>
          <p:nvPr/>
        </p:nvPicPr>
        <p:blipFill>
          <a:blip r:embed="rId2">
            <a:alphaModFix/>
          </a:blip>
          <a:stretch>
            <a:fillRect/>
          </a:stretch>
        </p:blipFill>
        <p:spPr>
          <a:xfrm>
            <a:off x="16055300" y="9715925"/>
            <a:ext cx="1318712" cy="230725"/>
          </a:xfrm>
          <a:prstGeom prst="rect">
            <a:avLst/>
          </a:prstGeom>
          <a:noFill/>
          <a:ln>
            <a:noFill/>
          </a:ln>
        </p:spPr>
      </p:pic>
      <p:sp>
        <p:nvSpPr>
          <p:cNvPr id="112" name="Google Shape;112;p27"/>
          <p:cNvSpPr txBox="1"/>
          <p:nvPr/>
        </p:nvSpPr>
        <p:spPr>
          <a:xfrm>
            <a:off x="13525150" y="-602"/>
            <a:ext cx="3848400" cy="92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200">
                <a:solidFill>
                  <a:srgbClr val="BDC1C6"/>
                </a:solidFill>
                <a:latin typeface="Google Sans"/>
                <a:ea typeface="Google Sans"/>
                <a:cs typeface="Google Sans"/>
                <a:sym typeface="Google Sans"/>
              </a:rPr>
              <a:t>Proprietary + Confidential</a:t>
            </a:r>
            <a:endParaRPr sz="1200">
              <a:solidFill>
                <a:srgbClr val="BDC1C6"/>
              </a:solidFill>
              <a:latin typeface="Google Sans"/>
              <a:ea typeface="Google Sans"/>
              <a:cs typeface="Google Sans"/>
              <a:sym typeface="Google San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13_Blue info">
  <p:cSld name="CUSTOM_7">
    <p:bg>
      <p:bgPr>
        <a:solidFill>
          <a:srgbClr val="1A73E8"/>
        </a:solidFill>
        <a:effectLst/>
      </p:bgPr>
    </p:bg>
    <p:spTree>
      <p:nvGrpSpPr>
        <p:cNvPr id="1" name="Shape 113"/>
        <p:cNvGrpSpPr/>
        <p:nvPr/>
      </p:nvGrpSpPr>
      <p:grpSpPr>
        <a:xfrm>
          <a:off x="0" y="0"/>
          <a:ext cx="0" cy="0"/>
          <a:chOff x="0" y="0"/>
          <a:chExt cx="0" cy="0"/>
        </a:xfrm>
      </p:grpSpPr>
      <p:sp>
        <p:nvSpPr>
          <p:cNvPr id="114" name="Google Shape;114;p28"/>
          <p:cNvSpPr txBox="1">
            <a:spLocks noGrp="1"/>
          </p:cNvSpPr>
          <p:nvPr>
            <p:ph type="title"/>
          </p:nvPr>
        </p:nvSpPr>
        <p:spPr>
          <a:xfrm>
            <a:off x="3781475" y="3072500"/>
            <a:ext cx="8302800" cy="1114500"/>
          </a:xfrm>
          <a:prstGeom prst="rect">
            <a:avLst/>
          </a:prstGeom>
        </p:spPr>
        <p:txBody>
          <a:bodyPr spcFirstLastPara="1" wrap="square" lIns="0" tIns="0" rIns="182850" bIns="0" anchor="t" anchorCtr="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a:endParaRPr/>
          </a:p>
        </p:txBody>
      </p:sp>
      <p:sp>
        <p:nvSpPr>
          <p:cNvPr id="115" name="Google Shape;115;p28"/>
          <p:cNvSpPr txBox="1">
            <a:spLocks noGrp="1"/>
          </p:cNvSpPr>
          <p:nvPr>
            <p:ph type="title" idx="2"/>
          </p:nvPr>
        </p:nvSpPr>
        <p:spPr>
          <a:xfrm>
            <a:off x="3781475" y="5224500"/>
            <a:ext cx="8302800" cy="1114500"/>
          </a:xfrm>
          <a:prstGeom prst="rect">
            <a:avLst/>
          </a:prstGeom>
        </p:spPr>
        <p:txBody>
          <a:bodyPr spcFirstLastPara="1" wrap="square" lIns="0" tIns="0" rIns="182850" bIns="0" anchor="t" anchorCtr="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a:endParaRPr/>
          </a:p>
        </p:txBody>
      </p:sp>
      <p:sp>
        <p:nvSpPr>
          <p:cNvPr id="116" name="Google Shape;116;p28"/>
          <p:cNvSpPr txBox="1">
            <a:spLocks noGrp="1"/>
          </p:cNvSpPr>
          <p:nvPr>
            <p:ph type="title" idx="3"/>
          </p:nvPr>
        </p:nvSpPr>
        <p:spPr>
          <a:xfrm>
            <a:off x="3781475" y="7376500"/>
            <a:ext cx="8302800" cy="1114500"/>
          </a:xfrm>
          <a:prstGeom prst="rect">
            <a:avLst/>
          </a:prstGeom>
        </p:spPr>
        <p:txBody>
          <a:bodyPr spcFirstLastPara="1" wrap="square" lIns="0" tIns="0" rIns="182850" bIns="0" anchor="t" anchorCtr="0">
            <a:noAutofit/>
          </a:bodyPr>
          <a:lstStyle>
            <a:lvl1pPr lvl="0" rtl="0">
              <a:spcBef>
                <a:spcPts val="0"/>
              </a:spcBef>
              <a:spcAft>
                <a:spcPts val="0"/>
              </a:spcAft>
              <a:buClr>
                <a:srgbClr val="FFFFFF"/>
              </a:buClr>
              <a:buSzPts val="3600"/>
              <a:buNone/>
              <a:defRPr sz="3600">
                <a:solidFill>
                  <a:srgbClr val="FFFFFF"/>
                </a:solidFill>
                <a:latin typeface="Roboto"/>
                <a:ea typeface="Roboto"/>
                <a:cs typeface="Roboto"/>
                <a:sym typeface="Roboto"/>
              </a:defRPr>
            </a:lvl1pPr>
            <a:lvl2pPr lvl="1" rtl="0">
              <a:spcBef>
                <a:spcPts val="0"/>
              </a:spcBef>
              <a:spcAft>
                <a:spcPts val="0"/>
              </a:spcAft>
              <a:buClr>
                <a:srgbClr val="FFFFFF"/>
              </a:buClr>
              <a:buSzPts val="3600"/>
              <a:buNone/>
              <a:defRPr sz="3600">
                <a:solidFill>
                  <a:srgbClr val="FFFFFF"/>
                </a:solidFill>
                <a:latin typeface="Roboto"/>
                <a:ea typeface="Roboto"/>
                <a:cs typeface="Roboto"/>
                <a:sym typeface="Roboto"/>
              </a:defRPr>
            </a:lvl2pPr>
            <a:lvl3pPr lvl="2" rtl="0">
              <a:spcBef>
                <a:spcPts val="0"/>
              </a:spcBef>
              <a:spcAft>
                <a:spcPts val="0"/>
              </a:spcAft>
              <a:buClr>
                <a:srgbClr val="FFFFFF"/>
              </a:buClr>
              <a:buSzPts val="3600"/>
              <a:buNone/>
              <a:defRPr sz="3600">
                <a:solidFill>
                  <a:srgbClr val="FFFFFF"/>
                </a:solidFill>
                <a:latin typeface="Roboto"/>
                <a:ea typeface="Roboto"/>
                <a:cs typeface="Roboto"/>
                <a:sym typeface="Roboto"/>
              </a:defRPr>
            </a:lvl3pPr>
            <a:lvl4pPr lvl="3" rtl="0">
              <a:spcBef>
                <a:spcPts val="0"/>
              </a:spcBef>
              <a:spcAft>
                <a:spcPts val="0"/>
              </a:spcAft>
              <a:buClr>
                <a:srgbClr val="FFFFFF"/>
              </a:buClr>
              <a:buSzPts val="3600"/>
              <a:buNone/>
              <a:defRPr sz="3600">
                <a:solidFill>
                  <a:srgbClr val="FFFFFF"/>
                </a:solidFill>
                <a:latin typeface="Roboto"/>
                <a:ea typeface="Roboto"/>
                <a:cs typeface="Roboto"/>
                <a:sym typeface="Roboto"/>
              </a:defRPr>
            </a:lvl4pPr>
            <a:lvl5pPr lvl="4" rtl="0">
              <a:spcBef>
                <a:spcPts val="0"/>
              </a:spcBef>
              <a:spcAft>
                <a:spcPts val="0"/>
              </a:spcAft>
              <a:buClr>
                <a:srgbClr val="FFFFFF"/>
              </a:buClr>
              <a:buSzPts val="3600"/>
              <a:buNone/>
              <a:defRPr sz="3600">
                <a:solidFill>
                  <a:srgbClr val="FFFFFF"/>
                </a:solidFill>
                <a:latin typeface="Roboto"/>
                <a:ea typeface="Roboto"/>
                <a:cs typeface="Roboto"/>
                <a:sym typeface="Roboto"/>
              </a:defRPr>
            </a:lvl5pPr>
            <a:lvl6pPr lvl="5" rtl="0">
              <a:spcBef>
                <a:spcPts val="0"/>
              </a:spcBef>
              <a:spcAft>
                <a:spcPts val="0"/>
              </a:spcAft>
              <a:buClr>
                <a:srgbClr val="FFFFFF"/>
              </a:buClr>
              <a:buSzPts val="3600"/>
              <a:buNone/>
              <a:defRPr sz="3600">
                <a:solidFill>
                  <a:srgbClr val="FFFFFF"/>
                </a:solidFill>
                <a:latin typeface="Roboto"/>
                <a:ea typeface="Roboto"/>
                <a:cs typeface="Roboto"/>
                <a:sym typeface="Roboto"/>
              </a:defRPr>
            </a:lvl6pPr>
            <a:lvl7pPr lvl="6" rtl="0">
              <a:spcBef>
                <a:spcPts val="0"/>
              </a:spcBef>
              <a:spcAft>
                <a:spcPts val="0"/>
              </a:spcAft>
              <a:buClr>
                <a:srgbClr val="FFFFFF"/>
              </a:buClr>
              <a:buSzPts val="3600"/>
              <a:buNone/>
              <a:defRPr sz="3600">
                <a:solidFill>
                  <a:srgbClr val="FFFFFF"/>
                </a:solidFill>
                <a:latin typeface="Roboto"/>
                <a:ea typeface="Roboto"/>
                <a:cs typeface="Roboto"/>
                <a:sym typeface="Roboto"/>
              </a:defRPr>
            </a:lvl7pPr>
            <a:lvl8pPr lvl="7" rtl="0">
              <a:spcBef>
                <a:spcPts val="0"/>
              </a:spcBef>
              <a:spcAft>
                <a:spcPts val="0"/>
              </a:spcAft>
              <a:buClr>
                <a:srgbClr val="FFFFFF"/>
              </a:buClr>
              <a:buSzPts val="3600"/>
              <a:buNone/>
              <a:defRPr sz="3600">
                <a:solidFill>
                  <a:srgbClr val="FFFFFF"/>
                </a:solidFill>
                <a:latin typeface="Roboto"/>
                <a:ea typeface="Roboto"/>
                <a:cs typeface="Roboto"/>
                <a:sym typeface="Roboto"/>
              </a:defRPr>
            </a:lvl8pPr>
            <a:lvl9pPr lvl="8" rtl="0">
              <a:spcBef>
                <a:spcPts val="0"/>
              </a:spcBef>
              <a:spcAft>
                <a:spcPts val="0"/>
              </a:spcAft>
              <a:buClr>
                <a:srgbClr val="FFFFFF"/>
              </a:buClr>
              <a:buSzPts val="3600"/>
              <a:buNone/>
              <a:defRPr sz="3600">
                <a:solidFill>
                  <a:srgbClr val="FFFFFF"/>
                </a:solidFill>
                <a:latin typeface="Roboto"/>
                <a:ea typeface="Roboto"/>
                <a:cs typeface="Roboto"/>
                <a:sym typeface="Roboto"/>
              </a:defRPr>
            </a:lvl9pPr>
          </a:lstStyle>
          <a:p>
            <a:endParaRPr/>
          </a:p>
        </p:txBody>
      </p:sp>
      <p:sp>
        <p:nvSpPr>
          <p:cNvPr id="117" name="Google Shape;117;p28"/>
          <p:cNvSpPr txBox="1"/>
          <p:nvPr/>
        </p:nvSpPr>
        <p:spPr>
          <a:xfrm>
            <a:off x="914400" y="3072500"/>
            <a:ext cx="3012300" cy="739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3600">
                <a:solidFill>
                  <a:srgbClr val="FFFFFF"/>
                </a:solidFill>
                <a:latin typeface="Google Sans"/>
                <a:ea typeface="Google Sans"/>
                <a:cs typeface="Google Sans"/>
                <a:sym typeface="Google Sans"/>
              </a:rPr>
              <a:t>File name:</a:t>
            </a:r>
            <a:endParaRPr sz="3600">
              <a:solidFill>
                <a:srgbClr val="FFFFFF"/>
              </a:solidFill>
              <a:latin typeface="Google Sans"/>
              <a:ea typeface="Google Sans"/>
              <a:cs typeface="Google Sans"/>
              <a:sym typeface="Google Sans"/>
            </a:endParaRPr>
          </a:p>
        </p:txBody>
      </p:sp>
      <p:sp>
        <p:nvSpPr>
          <p:cNvPr id="118" name="Google Shape;118;p28"/>
          <p:cNvSpPr txBox="1"/>
          <p:nvPr/>
        </p:nvSpPr>
        <p:spPr>
          <a:xfrm>
            <a:off x="914400" y="5224500"/>
            <a:ext cx="3012300" cy="739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3600">
                <a:solidFill>
                  <a:srgbClr val="FFFFFF"/>
                </a:solidFill>
                <a:latin typeface="Google Sans"/>
                <a:ea typeface="Google Sans"/>
                <a:cs typeface="Google Sans"/>
                <a:sym typeface="Google Sans"/>
              </a:rPr>
              <a:t>Format:</a:t>
            </a:r>
            <a:endParaRPr sz="3600">
              <a:solidFill>
                <a:srgbClr val="FFFFFF"/>
              </a:solidFill>
              <a:latin typeface="Google Sans"/>
              <a:ea typeface="Google Sans"/>
              <a:cs typeface="Google Sans"/>
              <a:sym typeface="Google Sans"/>
            </a:endParaRPr>
          </a:p>
        </p:txBody>
      </p:sp>
      <p:sp>
        <p:nvSpPr>
          <p:cNvPr id="119" name="Google Shape;119;p28"/>
          <p:cNvSpPr txBox="1"/>
          <p:nvPr/>
        </p:nvSpPr>
        <p:spPr>
          <a:xfrm>
            <a:off x="914400" y="7376500"/>
            <a:ext cx="3012300" cy="739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3600">
                <a:solidFill>
                  <a:srgbClr val="FFFFFF"/>
                </a:solidFill>
                <a:latin typeface="Google Sans"/>
                <a:ea typeface="Google Sans"/>
                <a:cs typeface="Google Sans"/>
                <a:sym typeface="Google Sans"/>
              </a:rPr>
              <a:t>Presenter:</a:t>
            </a:r>
            <a:endParaRPr sz="3600">
              <a:solidFill>
                <a:srgbClr val="FFFFFF"/>
              </a:solidFill>
              <a:latin typeface="Google Sans"/>
              <a:ea typeface="Google Sans"/>
              <a:cs typeface="Google Sans"/>
              <a:sym typeface="Google Sans"/>
            </a:endParaRPr>
          </a:p>
        </p:txBody>
      </p:sp>
      <p:sp>
        <p:nvSpPr>
          <p:cNvPr id="120" name="Google Shape;120;p28"/>
          <p:cNvSpPr txBox="1"/>
          <p:nvPr/>
        </p:nvSpPr>
        <p:spPr>
          <a:xfrm>
            <a:off x="914400" y="920500"/>
            <a:ext cx="3012300" cy="739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4800">
                <a:solidFill>
                  <a:srgbClr val="FFFFFF"/>
                </a:solidFill>
                <a:latin typeface="Google Sans"/>
                <a:ea typeface="Google Sans"/>
                <a:cs typeface="Google Sans"/>
                <a:sym typeface="Google Sans"/>
              </a:rPr>
              <a:t>Video Info</a:t>
            </a:r>
            <a:endParaRPr sz="4800">
              <a:solidFill>
                <a:srgbClr val="FFFFFF"/>
              </a:solidFill>
              <a:latin typeface="Google Sans"/>
              <a:ea typeface="Google Sans"/>
              <a:cs typeface="Google Sans"/>
              <a:sym typeface="Google San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4_Blank">
  <p:cSld name="CUSTOM_4">
    <p:spTree>
      <p:nvGrpSpPr>
        <p:cNvPr id="1" name="Shape 12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5_Embedded Video Background">
  <p:cSld name="CUSTOM_4_1">
    <p:bg>
      <p:bgPr>
        <a:solidFill>
          <a:srgbClr val="000000"/>
        </a:solidFill>
        <a:effectLst/>
      </p:bgPr>
    </p:bg>
    <p:spTree>
      <p:nvGrpSpPr>
        <p:cNvPr id="1" name="Shape 122"/>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ntent Option 3 - Titles Only No Footer">
  <p:cSld name="Content Option 3 - Titles Only No Footer">
    <p:spTree>
      <p:nvGrpSpPr>
        <p:cNvPr id="1" name="Shape 12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afe Zone with title">
  <p:cSld name="Image Slide_4">
    <p:spTree>
      <p:nvGrpSpPr>
        <p:cNvPr id="1" name="Shape 11"/>
        <p:cNvGrpSpPr/>
        <p:nvPr/>
      </p:nvGrpSpPr>
      <p:grpSpPr>
        <a:xfrm>
          <a:off x="0" y="0"/>
          <a:ext cx="0" cy="0"/>
          <a:chOff x="0" y="0"/>
          <a:chExt cx="0" cy="0"/>
        </a:xfrm>
      </p:grpSpPr>
      <p:sp>
        <p:nvSpPr>
          <p:cNvPr id="12" name="Google Shape;12;p4"/>
          <p:cNvSpPr txBox="1">
            <a:spLocks noGrp="1"/>
          </p:cNvSpPr>
          <p:nvPr>
            <p:ph type="title"/>
          </p:nvPr>
        </p:nvSpPr>
        <p:spPr>
          <a:xfrm>
            <a:off x="1847500" y="1075775"/>
            <a:ext cx="14616300" cy="1075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24"/>
        <p:cNvGrpSpPr/>
        <p:nvPr/>
      </p:nvGrpSpPr>
      <p:grpSpPr>
        <a:xfrm>
          <a:off x="0" y="0"/>
          <a:ext cx="0" cy="0"/>
          <a:chOff x="0" y="0"/>
          <a:chExt cx="0" cy="0"/>
        </a:xfrm>
      </p:grpSpPr>
      <p:sp>
        <p:nvSpPr>
          <p:cNvPr id="125" name="Google Shape;125;p32"/>
          <p:cNvSpPr txBox="1">
            <a:spLocks noGrp="1"/>
          </p:cNvSpPr>
          <p:nvPr>
            <p:ph type="title"/>
          </p:nvPr>
        </p:nvSpPr>
        <p:spPr>
          <a:xfrm>
            <a:off x="623400" y="890050"/>
            <a:ext cx="17041200" cy="1145400"/>
          </a:xfrm>
          <a:prstGeom prst="rect">
            <a:avLst/>
          </a:prstGeom>
        </p:spPr>
        <p:txBody>
          <a:bodyPr spcFirstLastPara="1" wrap="square" lIns="0" tIns="0" rIns="182850" bIns="0" anchor="t"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126" name="Google Shape;126;p32"/>
          <p:cNvSpPr txBox="1">
            <a:spLocks noGrp="1"/>
          </p:cNvSpPr>
          <p:nvPr>
            <p:ph type="body" idx="1"/>
          </p:nvPr>
        </p:nvSpPr>
        <p:spPr>
          <a:xfrm>
            <a:off x="623400" y="2304950"/>
            <a:ext cx="7999800" cy="6832800"/>
          </a:xfrm>
          <a:prstGeom prst="rect">
            <a:avLst/>
          </a:prstGeom>
        </p:spPr>
        <p:txBody>
          <a:bodyPr spcFirstLastPara="1" wrap="square" lIns="0" tIns="0" rIns="0" bIns="0" anchor="t" anchorCtr="0">
            <a:noAutofit/>
          </a:bodyPr>
          <a:lstStyle>
            <a:lvl1pPr marL="457200" lvl="0" indent="-406400" rtl="0">
              <a:spcBef>
                <a:spcPts val="0"/>
              </a:spcBef>
              <a:spcAft>
                <a:spcPts val="0"/>
              </a:spcAft>
              <a:buSzPts val="2800"/>
              <a:buChar char="●"/>
              <a:defRPr sz="2800"/>
            </a:lvl1pPr>
            <a:lvl2pPr marL="914400" lvl="1" indent="-381000" rtl="0">
              <a:spcBef>
                <a:spcPts val="0"/>
              </a:spcBef>
              <a:spcAft>
                <a:spcPts val="0"/>
              </a:spcAft>
              <a:buSzPts val="2400"/>
              <a:buChar char="○"/>
              <a:defRPr sz="2400"/>
            </a:lvl2pPr>
            <a:lvl3pPr marL="1371600" lvl="2" indent="-381000" rtl="0">
              <a:spcBef>
                <a:spcPts val="0"/>
              </a:spcBef>
              <a:spcAft>
                <a:spcPts val="0"/>
              </a:spcAft>
              <a:buSzPts val="2400"/>
              <a:buChar char="■"/>
              <a:defRPr sz="2400"/>
            </a:lvl3pPr>
            <a:lvl4pPr marL="1828800" lvl="3" indent="-381000" rtl="0">
              <a:spcBef>
                <a:spcPts val="0"/>
              </a:spcBef>
              <a:spcAft>
                <a:spcPts val="0"/>
              </a:spcAft>
              <a:buSzPts val="2400"/>
              <a:buChar char="●"/>
              <a:defRPr sz="2400"/>
            </a:lvl4pPr>
            <a:lvl5pPr marL="2286000" lvl="4" indent="-381000" rtl="0">
              <a:spcBef>
                <a:spcPts val="0"/>
              </a:spcBef>
              <a:spcAft>
                <a:spcPts val="0"/>
              </a:spcAft>
              <a:buSzPts val="2400"/>
              <a:buChar char="○"/>
              <a:defRPr sz="2400"/>
            </a:lvl5pPr>
            <a:lvl6pPr marL="2743200" lvl="5" indent="-381000" rtl="0">
              <a:spcBef>
                <a:spcPts val="0"/>
              </a:spcBef>
              <a:spcAft>
                <a:spcPts val="0"/>
              </a:spcAft>
              <a:buSzPts val="2400"/>
              <a:buChar char="■"/>
              <a:defRPr sz="2400"/>
            </a:lvl6pPr>
            <a:lvl7pPr marL="3200400" lvl="6" indent="-381000" rtl="0">
              <a:spcBef>
                <a:spcPts val="0"/>
              </a:spcBef>
              <a:spcAft>
                <a:spcPts val="0"/>
              </a:spcAft>
              <a:buSzPts val="2400"/>
              <a:buChar char="●"/>
              <a:defRPr sz="2400"/>
            </a:lvl7pPr>
            <a:lvl8pPr marL="3657600" lvl="7" indent="-381000" rtl="0">
              <a:spcBef>
                <a:spcPts val="0"/>
              </a:spcBef>
              <a:spcAft>
                <a:spcPts val="0"/>
              </a:spcAft>
              <a:buSzPts val="2400"/>
              <a:buChar char="○"/>
              <a:defRPr sz="2400"/>
            </a:lvl8pPr>
            <a:lvl9pPr marL="4114800" lvl="8" indent="-381000" rtl="0">
              <a:spcBef>
                <a:spcPts val="0"/>
              </a:spcBef>
              <a:spcAft>
                <a:spcPts val="0"/>
              </a:spcAft>
              <a:buSzPts val="2400"/>
              <a:buChar char="■"/>
              <a:defRPr sz="2400"/>
            </a:lvl9pPr>
          </a:lstStyle>
          <a:p>
            <a:endParaRPr/>
          </a:p>
        </p:txBody>
      </p:sp>
      <p:sp>
        <p:nvSpPr>
          <p:cNvPr id="127" name="Google Shape;127;p32"/>
          <p:cNvSpPr txBox="1">
            <a:spLocks noGrp="1"/>
          </p:cNvSpPr>
          <p:nvPr>
            <p:ph type="body" idx="2"/>
          </p:nvPr>
        </p:nvSpPr>
        <p:spPr>
          <a:xfrm>
            <a:off x="9664800" y="2304950"/>
            <a:ext cx="7999800" cy="6832800"/>
          </a:xfrm>
          <a:prstGeom prst="rect">
            <a:avLst/>
          </a:prstGeom>
        </p:spPr>
        <p:txBody>
          <a:bodyPr spcFirstLastPara="1" wrap="square" lIns="0" tIns="0" rIns="0" bIns="0" anchor="t" anchorCtr="0">
            <a:noAutofit/>
          </a:bodyPr>
          <a:lstStyle>
            <a:lvl1pPr marL="457200" lvl="0" indent="-406400" rtl="0">
              <a:spcBef>
                <a:spcPts val="0"/>
              </a:spcBef>
              <a:spcAft>
                <a:spcPts val="0"/>
              </a:spcAft>
              <a:buSzPts val="2800"/>
              <a:buChar char="●"/>
              <a:defRPr sz="2800"/>
            </a:lvl1pPr>
            <a:lvl2pPr marL="914400" lvl="1" indent="-381000" rtl="0">
              <a:spcBef>
                <a:spcPts val="0"/>
              </a:spcBef>
              <a:spcAft>
                <a:spcPts val="0"/>
              </a:spcAft>
              <a:buSzPts val="2400"/>
              <a:buChar char="○"/>
              <a:defRPr sz="2400"/>
            </a:lvl2pPr>
            <a:lvl3pPr marL="1371600" lvl="2" indent="-381000" rtl="0">
              <a:spcBef>
                <a:spcPts val="0"/>
              </a:spcBef>
              <a:spcAft>
                <a:spcPts val="0"/>
              </a:spcAft>
              <a:buSzPts val="2400"/>
              <a:buChar char="■"/>
              <a:defRPr sz="2400"/>
            </a:lvl3pPr>
            <a:lvl4pPr marL="1828800" lvl="3" indent="-381000" rtl="0">
              <a:spcBef>
                <a:spcPts val="0"/>
              </a:spcBef>
              <a:spcAft>
                <a:spcPts val="0"/>
              </a:spcAft>
              <a:buSzPts val="2400"/>
              <a:buChar char="●"/>
              <a:defRPr sz="2400"/>
            </a:lvl4pPr>
            <a:lvl5pPr marL="2286000" lvl="4" indent="-381000" rtl="0">
              <a:spcBef>
                <a:spcPts val="0"/>
              </a:spcBef>
              <a:spcAft>
                <a:spcPts val="0"/>
              </a:spcAft>
              <a:buSzPts val="2400"/>
              <a:buChar char="○"/>
              <a:defRPr sz="2400"/>
            </a:lvl5pPr>
            <a:lvl6pPr marL="2743200" lvl="5" indent="-381000" rtl="0">
              <a:spcBef>
                <a:spcPts val="0"/>
              </a:spcBef>
              <a:spcAft>
                <a:spcPts val="0"/>
              </a:spcAft>
              <a:buSzPts val="2400"/>
              <a:buChar char="■"/>
              <a:defRPr sz="2400"/>
            </a:lvl6pPr>
            <a:lvl7pPr marL="3200400" lvl="6" indent="-381000" rtl="0">
              <a:spcBef>
                <a:spcPts val="0"/>
              </a:spcBef>
              <a:spcAft>
                <a:spcPts val="0"/>
              </a:spcAft>
              <a:buSzPts val="2400"/>
              <a:buChar char="●"/>
              <a:defRPr sz="2400"/>
            </a:lvl7pPr>
            <a:lvl8pPr marL="3657600" lvl="7" indent="-381000" rtl="0">
              <a:spcBef>
                <a:spcPts val="0"/>
              </a:spcBef>
              <a:spcAft>
                <a:spcPts val="0"/>
              </a:spcAft>
              <a:buSzPts val="2400"/>
              <a:buChar char="○"/>
              <a:defRPr sz="2400"/>
            </a:lvl8pPr>
            <a:lvl9pPr marL="4114800" lvl="8" indent="-381000" rtl="0">
              <a:spcBef>
                <a:spcPts val="0"/>
              </a:spcBef>
              <a:spcAft>
                <a:spcPts val="0"/>
              </a:spcAft>
              <a:buSzPts val="2400"/>
              <a:buChar char="■"/>
              <a:defRPr sz="24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Safe Zone with title">
  <p:cSld name="Image Slide_4">
    <p:spTree>
      <p:nvGrpSpPr>
        <p:cNvPr id="1" name="Shape 128"/>
        <p:cNvGrpSpPr/>
        <p:nvPr/>
      </p:nvGrpSpPr>
      <p:grpSpPr>
        <a:xfrm>
          <a:off x="0" y="0"/>
          <a:ext cx="0" cy="0"/>
          <a:chOff x="0" y="0"/>
          <a:chExt cx="0" cy="0"/>
        </a:xfrm>
      </p:grpSpPr>
      <p:sp>
        <p:nvSpPr>
          <p:cNvPr id="129" name="Google Shape;129;p33"/>
          <p:cNvSpPr txBox="1">
            <a:spLocks noGrp="1"/>
          </p:cNvSpPr>
          <p:nvPr>
            <p:ph type="title"/>
          </p:nvPr>
        </p:nvSpPr>
        <p:spPr>
          <a:xfrm>
            <a:off x="1847500" y="1075775"/>
            <a:ext cx="14616300" cy="1075800"/>
          </a:xfrm>
          <a:prstGeom prst="rect">
            <a:avLst/>
          </a:prstGeom>
        </p:spPr>
        <p:txBody>
          <a:bodyPr spcFirstLastPara="1" wrap="square" lIns="0" tIns="0" rIns="182850" bIns="0"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Slide">
  <p:cSld name="Image Slide_2">
    <p:spTree>
      <p:nvGrpSpPr>
        <p:cNvPr id="1" name="Shape 130"/>
        <p:cNvGrpSpPr/>
        <p:nvPr/>
      </p:nvGrpSpPr>
      <p:grpSpPr>
        <a:xfrm>
          <a:off x="0" y="0"/>
          <a:ext cx="0" cy="0"/>
          <a:chOff x="0" y="0"/>
          <a:chExt cx="0" cy="0"/>
        </a:xfrm>
      </p:grpSpPr>
      <p:pic>
        <p:nvPicPr>
          <p:cNvPr id="131" name="Google Shape;131;p34"/>
          <p:cNvPicPr preferRelativeResize="0"/>
          <p:nvPr/>
        </p:nvPicPr>
        <p:blipFill>
          <a:blip r:embed="rId2">
            <a:alphaModFix/>
          </a:blip>
          <a:stretch>
            <a:fillRect/>
          </a:stretch>
        </p:blipFill>
        <p:spPr>
          <a:xfrm>
            <a:off x="991050" y="1828800"/>
            <a:ext cx="8680651" cy="2215375"/>
          </a:xfrm>
          <a:prstGeom prst="rect">
            <a:avLst/>
          </a:prstGeom>
          <a:noFill/>
          <a:ln>
            <a:noFill/>
          </a:ln>
        </p:spPr>
      </p:pic>
      <p:cxnSp>
        <p:nvCxnSpPr>
          <p:cNvPr id="132" name="Google Shape;132;p34"/>
          <p:cNvCxnSpPr/>
          <p:nvPr/>
        </p:nvCxnSpPr>
        <p:spPr>
          <a:xfrm>
            <a:off x="1901952" y="3657600"/>
            <a:ext cx="7156200" cy="0"/>
          </a:xfrm>
          <a:prstGeom prst="straightConnector1">
            <a:avLst/>
          </a:prstGeom>
          <a:noFill/>
          <a:ln w="28575" cap="flat" cmpd="sng">
            <a:solidFill>
              <a:srgbClr val="666666"/>
            </a:solidFill>
            <a:prstDash val="solid"/>
            <a:round/>
            <a:headEnd type="none" w="med" len="med"/>
            <a:tailEnd type="none" w="med" len="med"/>
          </a:ln>
        </p:spPr>
      </p:cxnSp>
      <p:sp>
        <p:nvSpPr>
          <p:cNvPr id="133" name="Google Shape;133;p34"/>
          <p:cNvSpPr txBox="1">
            <a:spLocks noGrp="1"/>
          </p:cNvSpPr>
          <p:nvPr>
            <p:ph type="subTitle" idx="1"/>
          </p:nvPr>
        </p:nvSpPr>
        <p:spPr>
          <a:xfrm>
            <a:off x="1901950" y="3735575"/>
            <a:ext cx="7156200" cy="1216200"/>
          </a:xfrm>
          <a:prstGeom prst="rect">
            <a:avLst/>
          </a:prstGeom>
        </p:spPr>
        <p:txBody>
          <a:bodyPr spcFirstLastPara="1" wrap="square" lIns="0" tIns="0" rIns="0" bIns="0"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34" name="Google Shape;134;p34"/>
          <p:cNvSpPr/>
          <p:nvPr/>
        </p:nvSpPr>
        <p:spPr>
          <a:xfrm>
            <a:off x="887500" y="9265025"/>
            <a:ext cx="2918100" cy="537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matchingName="Blue Video Info">
  <p:cSld name="Blank_1_1">
    <p:bg>
      <p:bgPr>
        <a:noFill/>
        <a:effectLst/>
      </p:bgPr>
    </p:bg>
    <p:spTree>
      <p:nvGrpSpPr>
        <p:cNvPr id="1" name="Shape 135"/>
        <p:cNvGrpSpPr/>
        <p:nvPr/>
      </p:nvGrpSpPr>
      <p:grpSpPr>
        <a:xfrm>
          <a:off x="0" y="0"/>
          <a:ext cx="0" cy="0"/>
          <a:chOff x="0" y="0"/>
          <a:chExt cx="0" cy="0"/>
        </a:xfrm>
      </p:grpSpPr>
      <p:sp>
        <p:nvSpPr>
          <p:cNvPr id="136" name="Google Shape;136;p35"/>
          <p:cNvSpPr/>
          <p:nvPr/>
        </p:nvSpPr>
        <p:spPr>
          <a:xfrm>
            <a:off x="-18300" y="-95250"/>
            <a:ext cx="18400800" cy="10496400"/>
          </a:xfrm>
          <a:prstGeom prst="rect">
            <a:avLst/>
          </a:prstGeom>
          <a:solidFill>
            <a:schemeClr val="accent5"/>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
        <p:nvSpPr>
          <p:cNvPr id="137" name="Google Shape;137;p35"/>
          <p:cNvSpPr txBox="1">
            <a:spLocks noGrp="1"/>
          </p:cNvSpPr>
          <p:nvPr>
            <p:ph type="title"/>
          </p:nvPr>
        </p:nvSpPr>
        <p:spPr>
          <a:xfrm>
            <a:off x="958500" y="2729700"/>
            <a:ext cx="16447200" cy="4827600"/>
          </a:xfrm>
          <a:prstGeom prst="rect">
            <a:avLst/>
          </a:prstGeom>
        </p:spPr>
        <p:txBody>
          <a:bodyPr spcFirstLastPara="1" wrap="square" lIns="0" tIns="0" rIns="182850" bIns="0" anchor="t" anchorCtr="0">
            <a:noAutofit/>
          </a:bodyPr>
          <a:lstStyle>
            <a:lvl1pPr lvl="0" rtl="0">
              <a:spcBef>
                <a:spcPts val="0"/>
              </a:spcBef>
              <a:spcAft>
                <a:spcPts val="0"/>
              </a:spcAft>
              <a:buNone/>
              <a:defRPr sz="44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White Background">
  <p:cSld name="CUSTOM_1">
    <p:spTree>
      <p:nvGrpSpPr>
        <p:cNvPr id="1" name="Shape 138"/>
        <p:cNvGrpSpPr/>
        <p:nvPr/>
      </p:nvGrpSpPr>
      <p:grpSpPr>
        <a:xfrm>
          <a:off x="0" y="0"/>
          <a:ext cx="0" cy="0"/>
          <a:chOff x="0" y="0"/>
          <a:chExt cx="0" cy="0"/>
        </a:xfrm>
      </p:grpSpPr>
      <p:sp>
        <p:nvSpPr>
          <p:cNvPr id="139" name="Google Shape;139;p36"/>
          <p:cNvSpPr/>
          <p:nvPr/>
        </p:nvSpPr>
        <p:spPr>
          <a:xfrm>
            <a:off x="125" y="-125"/>
            <a:ext cx="18288000" cy="10287000"/>
          </a:xfrm>
          <a:prstGeom prst="rect">
            <a:avLst/>
          </a:prstGeom>
          <a:solidFill>
            <a:srgbClr val="FFFFFF"/>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
        <p:nvSpPr>
          <p:cNvPr id="140" name="Google Shape;140;p36"/>
          <p:cNvSpPr txBox="1">
            <a:spLocks noGrp="1"/>
          </p:cNvSpPr>
          <p:nvPr>
            <p:ph type="title"/>
          </p:nvPr>
        </p:nvSpPr>
        <p:spPr>
          <a:xfrm>
            <a:off x="1847500" y="1075775"/>
            <a:ext cx="14616300" cy="1075800"/>
          </a:xfrm>
          <a:prstGeom prst="rect">
            <a:avLst/>
          </a:prstGeom>
        </p:spPr>
        <p:txBody>
          <a:bodyPr spcFirstLastPara="1" wrap="square" lIns="0" tIns="0" rIns="182850" bIns="0"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pic>
        <p:nvPicPr>
          <p:cNvPr id="141" name="Google Shape;141;p36"/>
          <p:cNvPicPr preferRelativeResize="0"/>
          <p:nvPr/>
        </p:nvPicPr>
        <p:blipFill rotWithShape="1">
          <a:blip r:embed="rId2">
            <a:alphaModFix/>
          </a:blip>
          <a:srcRect r="-21669"/>
          <a:stretch/>
        </p:blipFill>
        <p:spPr>
          <a:xfrm>
            <a:off x="1010600" y="9256050"/>
            <a:ext cx="3223152" cy="50702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White Background 1">
  <p:cSld name="CUSTOM_1_1">
    <p:spTree>
      <p:nvGrpSpPr>
        <p:cNvPr id="1" name="Shape 142"/>
        <p:cNvGrpSpPr/>
        <p:nvPr/>
      </p:nvGrpSpPr>
      <p:grpSpPr>
        <a:xfrm>
          <a:off x="0" y="0"/>
          <a:ext cx="0" cy="0"/>
          <a:chOff x="0" y="0"/>
          <a:chExt cx="0" cy="0"/>
        </a:xfrm>
      </p:grpSpPr>
      <p:sp>
        <p:nvSpPr>
          <p:cNvPr id="143" name="Google Shape;143;p37"/>
          <p:cNvSpPr/>
          <p:nvPr/>
        </p:nvSpPr>
        <p:spPr>
          <a:xfrm>
            <a:off x="-18300" y="0"/>
            <a:ext cx="18400800" cy="10496400"/>
          </a:xfrm>
          <a:prstGeom prst="rect">
            <a:avLst/>
          </a:prstGeom>
          <a:solidFill>
            <a:srgbClr val="FFFFFF"/>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de snippet">
  <p:cSld name="Image Slide_4_2">
    <p:spTree>
      <p:nvGrpSpPr>
        <p:cNvPr id="1" name="Shape 13"/>
        <p:cNvGrpSpPr/>
        <p:nvPr/>
      </p:nvGrpSpPr>
      <p:grpSpPr>
        <a:xfrm>
          <a:off x="0" y="0"/>
          <a:ext cx="0" cy="0"/>
          <a:chOff x="0" y="0"/>
          <a:chExt cx="0" cy="0"/>
        </a:xfrm>
      </p:grpSpPr>
      <p:sp>
        <p:nvSpPr>
          <p:cNvPr id="14" name="Google Shape;14;p5"/>
          <p:cNvSpPr txBox="1">
            <a:spLocks noGrp="1"/>
          </p:cNvSpPr>
          <p:nvPr>
            <p:ph type="title"/>
          </p:nvPr>
        </p:nvSpPr>
        <p:spPr>
          <a:xfrm>
            <a:off x="1847500" y="1075775"/>
            <a:ext cx="14616300" cy="1075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sp>
        <p:nvSpPr>
          <p:cNvPr id="15" name="Google Shape;15;p5"/>
          <p:cNvSpPr txBox="1">
            <a:spLocks noGrp="1"/>
          </p:cNvSpPr>
          <p:nvPr>
            <p:ph type="subTitle" idx="1"/>
          </p:nvPr>
        </p:nvSpPr>
        <p:spPr>
          <a:xfrm>
            <a:off x="1969575" y="2332725"/>
            <a:ext cx="7073400" cy="66891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lvl1pPr lvl="0">
              <a:spcBef>
                <a:spcPts val="0"/>
              </a:spcBef>
              <a:spcAft>
                <a:spcPts val="0"/>
              </a:spcAft>
              <a:buNone/>
              <a:defRPr>
                <a:latin typeface="Consolas"/>
                <a:ea typeface="Consolas"/>
                <a:cs typeface="Consolas"/>
                <a:sym typeface="Consolas"/>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
        <p:nvSpPr>
          <p:cNvPr id="16" name="Google Shape;16;p5"/>
          <p:cNvSpPr txBox="1">
            <a:spLocks noGrp="1"/>
          </p:cNvSpPr>
          <p:nvPr>
            <p:ph type="subTitle" idx="2"/>
          </p:nvPr>
        </p:nvSpPr>
        <p:spPr>
          <a:xfrm>
            <a:off x="9690325" y="2739250"/>
            <a:ext cx="6381300" cy="28071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None/>
              <a:defRPr sz="1600" b="1">
                <a:latin typeface="Consolas"/>
                <a:ea typeface="Consolas"/>
                <a:cs typeface="Consolas"/>
                <a:sym typeface="Consolas"/>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afe Zone with title &amp; bullets">
  <p:cSld name="Image Slide_4_1">
    <p:spTree>
      <p:nvGrpSpPr>
        <p:cNvPr id="1" name="Shape 17"/>
        <p:cNvGrpSpPr/>
        <p:nvPr/>
      </p:nvGrpSpPr>
      <p:grpSpPr>
        <a:xfrm>
          <a:off x="0" y="0"/>
          <a:ext cx="0" cy="0"/>
          <a:chOff x="0" y="0"/>
          <a:chExt cx="0" cy="0"/>
        </a:xfrm>
      </p:grpSpPr>
      <p:sp>
        <p:nvSpPr>
          <p:cNvPr id="18" name="Google Shape;18;p6"/>
          <p:cNvSpPr txBox="1">
            <a:spLocks noGrp="1"/>
          </p:cNvSpPr>
          <p:nvPr>
            <p:ph type="title"/>
          </p:nvPr>
        </p:nvSpPr>
        <p:spPr>
          <a:xfrm>
            <a:off x="1847500" y="1075775"/>
            <a:ext cx="14616300" cy="1075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solidFill>
                  <a:srgbClr val="434343"/>
                </a:solidFill>
              </a:defRPr>
            </a:lvl2pPr>
            <a:lvl3pPr lvl="2" rtl="0">
              <a:spcBef>
                <a:spcPts val="0"/>
              </a:spcBef>
              <a:spcAft>
                <a:spcPts val="0"/>
              </a:spcAft>
              <a:buNone/>
              <a:defRPr>
                <a:solidFill>
                  <a:srgbClr val="434343"/>
                </a:solidFill>
              </a:defRPr>
            </a:lvl3pPr>
            <a:lvl4pPr lvl="3" rtl="0">
              <a:spcBef>
                <a:spcPts val="0"/>
              </a:spcBef>
              <a:spcAft>
                <a:spcPts val="0"/>
              </a:spcAft>
              <a:buNone/>
              <a:defRPr>
                <a:solidFill>
                  <a:srgbClr val="434343"/>
                </a:solidFill>
              </a:defRPr>
            </a:lvl4pPr>
            <a:lvl5pPr lvl="4" rtl="0">
              <a:spcBef>
                <a:spcPts val="0"/>
              </a:spcBef>
              <a:spcAft>
                <a:spcPts val="0"/>
              </a:spcAft>
              <a:buNone/>
              <a:defRPr>
                <a:solidFill>
                  <a:srgbClr val="434343"/>
                </a:solidFill>
              </a:defRPr>
            </a:lvl5pPr>
            <a:lvl6pPr lvl="5" rtl="0">
              <a:spcBef>
                <a:spcPts val="0"/>
              </a:spcBef>
              <a:spcAft>
                <a:spcPts val="0"/>
              </a:spcAft>
              <a:buNone/>
              <a:defRPr>
                <a:solidFill>
                  <a:srgbClr val="434343"/>
                </a:solidFill>
              </a:defRPr>
            </a:lvl6pPr>
            <a:lvl7pPr lvl="6" rtl="0">
              <a:spcBef>
                <a:spcPts val="0"/>
              </a:spcBef>
              <a:spcAft>
                <a:spcPts val="0"/>
              </a:spcAft>
              <a:buNone/>
              <a:defRPr>
                <a:solidFill>
                  <a:srgbClr val="434343"/>
                </a:solidFill>
              </a:defRPr>
            </a:lvl7pPr>
            <a:lvl8pPr lvl="7" rtl="0">
              <a:spcBef>
                <a:spcPts val="0"/>
              </a:spcBef>
              <a:spcAft>
                <a:spcPts val="0"/>
              </a:spcAft>
              <a:buNone/>
              <a:defRPr>
                <a:solidFill>
                  <a:srgbClr val="434343"/>
                </a:solidFill>
              </a:defRPr>
            </a:lvl8pPr>
            <a:lvl9pPr lvl="8" rtl="0">
              <a:spcBef>
                <a:spcPts val="0"/>
              </a:spcBef>
              <a:spcAft>
                <a:spcPts val="0"/>
              </a:spcAft>
              <a:buNone/>
              <a:defRPr>
                <a:solidFill>
                  <a:srgbClr val="434343"/>
                </a:solidFill>
              </a:defRPr>
            </a:lvl9pPr>
          </a:lstStyle>
          <a:p>
            <a:endParaRPr/>
          </a:p>
        </p:txBody>
      </p:sp>
      <p:sp>
        <p:nvSpPr>
          <p:cNvPr id="19" name="Google Shape;19;p6"/>
          <p:cNvSpPr txBox="1">
            <a:spLocks noGrp="1"/>
          </p:cNvSpPr>
          <p:nvPr>
            <p:ph type="body" idx="1"/>
          </p:nvPr>
        </p:nvSpPr>
        <p:spPr>
          <a:xfrm>
            <a:off x="1847500" y="2267675"/>
            <a:ext cx="11950200" cy="5706300"/>
          </a:xfrm>
          <a:prstGeom prst="rect">
            <a:avLst/>
          </a:prstGeom>
          <a:noFill/>
          <a:ln>
            <a:noFill/>
          </a:ln>
        </p:spPr>
        <p:txBody>
          <a:bodyPr spcFirstLastPara="1" wrap="square" lIns="91425" tIns="91425" rIns="91425" bIns="91425" anchor="t" anchorCtr="0">
            <a:noAutofit/>
          </a:bodyPr>
          <a:lstStyle>
            <a:lvl1pPr marL="457200" lvl="0" indent="-457200" rtl="0">
              <a:lnSpc>
                <a:spcPct val="100000"/>
              </a:lnSpc>
              <a:spcBef>
                <a:spcPts val="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1pPr>
            <a:lvl2pPr marL="914400" lvl="1"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2pPr>
            <a:lvl3pPr marL="1371600" lvl="2"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3pPr>
            <a:lvl4pPr marL="1828800" lvl="3"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4pPr>
            <a:lvl5pPr marL="2286000" lvl="4"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5pPr>
            <a:lvl6pPr marL="2743200" lvl="5"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6pPr>
            <a:lvl7pPr marL="3200400" lvl="6"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7pPr>
            <a:lvl8pPr marL="3657600" lvl="7" indent="-457200" rtl="0">
              <a:lnSpc>
                <a:spcPct val="100000"/>
              </a:lnSpc>
              <a:spcBef>
                <a:spcPts val="1000"/>
              </a:spcBef>
              <a:spcAft>
                <a:spcPts val="0"/>
              </a:spcAft>
              <a:buClr>
                <a:srgbClr val="434343"/>
              </a:buClr>
              <a:buSzPts val="3600"/>
              <a:buFont typeface="Google Sans"/>
              <a:buChar char="○"/>
              <a:defRPr sz="3600">
                <a:solidFill>
                  <a:srgbClr val="434343"/>
                </a:solidFill>
                <a:latin typeface="Google Sans"/>
                <a:ea typeface="Google Sans"/>
                <a:cs typeface="Google Sans"/>
                <a:sym typeface="Google Sans"/>
              </a:defRPr>
            </a:lvl8pPr>
            <a:lvl9pPr marL="4114800" lvl="8" indent="-457200" rtl="0">
              <a:lnSpc>
                <a:spcPct val="100000"/>
              </a:lnSpc>
              <a:spcBef>
                <a:spcPts val="1000"/>
              </a:spcBef>
              <a:spcAft>
                <a:spcPts val="1000"/>
              </a:spcAft>
              <a:buClr>
                <a:srgbClr val="434343"/>
              </a:buClr>
              <a:buSzPts val="3600"/>
              <a:buFont typeface="Google Sans"/>
              <a:buChar char="■"/>
              <a:defRPr sz="3600">
                <a:solidFill>
                  <a:srgbClr val="434343"/>
                </a:solidFill>
                <a:latin typeface="Google Sans"/>
                <a:ea typeface="Google Sans"/>
                <a:cs typeface="Google Sans"/>
                <a:sym typeface="Google Sans"/>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Agenda">
  <p:cSld name="Image Slide_3">
    <p:spTree>
      <p:nvGrpSpPr>
        <p:cNvPr id="1" name="Shape 20"/>
        <p:cNvGrpSpPr/>
        <p:nvPr/>
      </p:nvGrpSpPr>
      <p:grpSpPr>
        <a:xfrm>
          <a:off x="0" y="0"/>
          <a:ext cx="0" cy="0"/>
          <a:chOff x="0" y="0"/>
          <a:chExt cx="0" cy="0"/>
        </a:xfrm>
      </p:grpSpPr>
      <p:sp>
        <p:nvSpPr>
          <p:cNvPr id="21" name="Google Shape;21;p7"/>
          <p:cNvSpPr txBox="1">
            <a:spLocks noGrp="1"/>
          </p:cNvSpPr>
          <p:nvPr>
            <p:ph type="title"/>
          </p:nvPr>
        </p:nvSpPr>
        <p:spPr>
          <a:xfrm>
            <a:off x="1847500" y="1075775"/>
            <a:ext cx="14639700" cy="1075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70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2" name="Google Shape;22;p7"/>
          <p:cNvCxnSpPr/>
          <p:nvPr/>
        </p:nvCxnSpPr>
        <p:spPr>
          <a:xfrm>
            <a:off x="1901952" y="2369960"/>
            <a:ext cx="7091400" cy="0"/>
          </a:xfrm>
          <a:prstGeom prst="straightConnector1">
            <a:avLst/>
          </a:prstGeom>
          <a:noFill/>
          <a:ln w="28575" cap="flat" cmpd="sng">
            <a:solidFill>
              <a:srgbClr val="3C4043"/>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p:cSld name="Image Slide_2">
    <p:spTree>
      <p:nvGrpSpPr>
        <p:cNvPr id="1" name="Shape 23"/>
        <p:cNvGrpSpPr/>
        <p:nvPr/>
      </p:nvGrpSpPr>
      <p:grpSpPr>
        <a:xfrm>
          <a:off x="0" y="0"/>
          <a:ext cx="0" cy="0"/>
          <a:chOff x="0" y="0"/>
          <a:chExt cx="0" cy="0"/>
        </a:xfrm>
      </p:grpSpPr>
      <p:pic>
        <p:nvPicPr>
          <p:cNvPr id="24" name="Google Shape;24;p8"/>
          <p:cNvPicPr preferRelativeResize="0"/>
          <p:nvPr/>
        </p:nvPicPr>
        <p:blipFill>
          <a:blip r:embed="rId2">
            <a:alphaModFix/>
          </a:blip>
          <a:stretch>
            <a:fillRect/>
          </a:stretch>
        </p:blipFill>
        <p:spPr>
          <a:xfrm>
            <a:off x="991050" y="1828800"/>
            <a:ext cx="8680651" cy="2215375"/>
          </a:xfrm>
          <a:prstGeom prst="rect">
            <a:avLst/>
          </a:prstGeom>
          <a:noFill/>
          <a:ln>
            <a:noFill/>
          </a:ln>
        </p:spPr>
      </p:pic>
      <p:cxnSp>
        <p:nvCxnSpPr>
          <p:cNvPr id="25" name="Google Shape;25;p8"/>
          <p:cNvCxnSpPr/>
          <p:nvPr/>
        </p:nvCxnSpPr>
        <p:spPr>
          <a:xfrm>
            <a:off x="1901952" y="3657600"/>
            <a:ext cx="7156200" cy="0"/>
          </a:xfrm>
          <a:prstGeom prst="straightConnector1">
            <a:avLst/>
          </a:prstGeom>
          <a:noFill/>
          <a:ln w="28575" cap="flat" cmpd="sng">
            <a:solidFill>
              <a:srgbClr val="666666"/>
            </a:solidFill>
            <a:prstDash val="solid"/>
            <a:round/>
            <a:headEnd type="none" w="med" len="med"/>
            <a:tailEnd type="none" w="med" len="med"/>
          </a:ln>
        </p:spPr>
      </p:cxnSp>
      <p:sp>
        <p:nvSpPr>
          <p:cNvPr id="26" name="Google Shape;26;p8"/>
          <p:cNvSpPr txBox="1">
            <a:spLocks noGrp="1"/>
          </p:cNvSpPr>
          <p:nvPr>
            <p:ph type="subTitle" idx="1"/>
          </p:nvPr>
        </p:nvSpPr>
        <p:spPr>
          <a:xfrm>
            <a:off x="1901950" y="3735575"/>
            <a:ext cx="7156200" cy="121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7" name="Google Shape;27;p8"/>
          <p:cNvSpPr/>
          <p:nvPr/>
        </p:nvSpPr>
        <p:spPr>
          <a:xfrm>
            <a:off x="887500" y="9265025"/>
            <a:ext cx="2918100" cy="537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ab intro">
  <p:cSld name="Image Slide_2_1">
    <p:spTree>
      <p:nvGrpSpPr>
        <p:cNvPr id="1" name="Shape 28"/>
        <p:cNvGrpSpPr/>
        <p:nvPr/>
      </p:nvGrpSpPr>
      <p:grpSpPr>
        <a:xfrm>
          <a:off x="0" y="0"/>
          <a:ext cx="0" cy="0"/>
          <a:chOff x="0" y="0"/>
          <a:chExt cx="0" cy="0"/>
        </a:xfrm>
      </p:grpSpPr>
      <p:cxnSp>
        <p:nvCxnSpPr>
          <p:cNvPr id="29" name="Google Shape;29;p9"/>
          <p:cNvCxnSpPr/>
          <p:nvPr/>
        </p:nvCxnSpPr>
        <p:spPr>
          <a:xfrm>
            <a:off x="1901952" y="3657600"/>
            <a:ext cx="7156200" cy="0"/>
          </a:xfrm>
          <a:prstGeom prst="straightConnector1">
            <a:avLst/>
          </a:prstGeom>
          <a:noFill/>
          <a:ln w="28575" cap="flat" cmpd="sng">
            <a:solidFill>
              <a:srgbClr val="666666"/>
            </a:solidFill>
            <a:prstDash val="solid"/>
            <a:round/>
            <a:headEnd type="none" w="med" len="med"/>
            <a:tailEnd type="none" w="med" len="med"/>
          </a:ln>
        </p:spPr>
      </p:cxnSp>
      <p:sp>
        <p:nvSpPr>
          <p:cNvPr id="30" name="Google Shape;30;p9"/>
          <p:cNvSpPr txBox="1">
            <a:spLocks noGrp="1"/>
          </p:cNvSpPr>
          <p:nvPr>
            <p:ph type="subTitle" idx="1"/>
          </p:nvPr>
        </p:nvSpPr>
        <p:spPr>
          <a:xfrm>
            <a:off x="1901950" y="3735575"/>
            <a:ext cx="7156200" cy="1216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4800">
                <a:solidFill>
                  <a:srgbClr val="4343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1" name="Google Shape;31;p9"/>
          <p:cNvSpPr txBox="1">
            <a:spLocks noGrp="1"/>
          </p:cNvSpPr>
          <p:nvPr>
            <p:ph type="title"/>
          </p:nvPr>
        </p:nvSpPr>
        <p:spPr>
          <a:xfrm>
            <a:off x="1859250" y="2198300"/>
            <a:ext cx="14569500" cy="14328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None/>
              <a:defRPr sz="9600">
                <a:solidFill>
                  <a:srgbClr val="3C4043"/>
                </a:solidFill>
                <a:latin typeface="Google Sans"/>
                <a:ea typeface="Google Sans"/>
                <a:cs typeface="Google Sans"/>
                <a:sym typeface="Google Sans"/>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2" name="Google Shape;32;p9"/>
          <p:cNvSpPr/>
          <p:nvPr/>
        </p:nvSpPr>
        <p:spPr>
          <a:xfrm>
            <a:off x="887500" y="9265025"/>
            <a:ext cx="2918100" cy="5379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Instructions Only - Green ILT-only slide">
  <p:cSld name="CUSTOM">
    <p:spTree>
      <p:nvGrpSpPr>
        <p:cNvPr id="1" name="Shape 33"/>
        <p:cNvGrpSpPr/>
        <p:nvPr/>
      </p:nvGrpSpPr>
      <p:grpSpPr>
        <a:xfrm>
          <a:off x="0" y="0"/>
          <a:ext cx="0" cy="0"/>
          <a:chOff x="0" y="0"/>
          <a:chExt cx="0" cy="0"/>
        </a:xfrm>
      </p:grpSpPr>
      <p:sp>
        <p:nvSpPr>
          <p:cNvPr id="34" name="Google Shape;34;p10"/>
          <p:cNvSpPr/>
          <p:nvPr/>
        </p:nvSpPr>
        <p:spPr>
          <a:xfrm>
            <a:off x="-18300" y="-95250"/>
            <a:ext cx="18400800" cy="10496400"/>
          </a:xfrm>
          <a:prstGeom prst="rect">
            <a:avLst/>
          </a:prstGeom>
          <a:solidFill>
            <a:schemeClr val="dk2"/>
          </a:solidFill>
          <a:ln>
            <a:noFill/>
          </a:ln>
        </p:spPr>
        <p:txBody>
          <a:bodyPr spcFirstLastPara="1" wrap="square" lIns="91450" tIns="91450" rIns="91450" bIns="91450" anchor="ctr" anchorCtr="0">
            <a:noAutofit/>
          </a:bodyPr>
          <a:lstStyle/>
          <a:p>
            <a:pPr marL="0" lvl="0" indent="0" algn="l" rtl="0">
              <a:spcBef>
                <a:spcPts val="0"/>
              </a:spcBef>
              <a:spcAft>
                <a:spcPts val="0"/>
              </a:spcAft>
              <a:buNone/>
            </a:pPr>
            <a:endParaRPr/>
          </a:p>
        </p:txBody>
      </p:sp>
      <p:sp>
        <p:nvSpPr>
          <p:cNvPr id="35" name="Google Shape;35;p10"/>
          <p:cNvSpPr txBox="1">
            <a:spLocks noGrp="1"/>
          </p:cNvSpPr>
          <p:nvPr>
            <p:ph type="title"/>
          </p:nvPr>
        </p:nvSpPr>
        <p:spPr>
          <a:xfrm>
            <a:off x="1607700" y="4199550"/>
            <a:ext cx="15148800" cy="18879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8000">
                <a:solidFill>
                  <a:schemeClr val="accent1"/>
                </a:solidFill>
                <a:latin typeface="Google Sans"/>
                <a:ea typeface="Google Sans"/>
                <a:cs typeface="Google Sans"/>
                <a:sym typeface="Google Sans"/>
              </a:defRPr>
            </a:lvl1pPr>
            <a:lvl2pPr lvl="1" algn="ctr" rtl="0">
              <a:spcBef>
                <a:spcPts val="0"/>
              </a:spcBef>
              <a:spcAft>
                <a:spcPts val="0"/>
              </a:spcAft>
              <a:buNone/>
              <a:defRPr>
                <a:solidFill>
                  <a:schemeClr val="accent1"/>
                </a:solidFill>
              </a:defRPr>
            </a:lvl2pPr>
            <a:lvl3pPr lvl="2" algn="ctr" rtl="0">
              <a:spcBef>
                <a:spcPts val="0"/>
              </a:spcBef>
              <a:spcAft>
                <a:spcPts val="0"/>
              </a:spcAft>
              <a:buNone/>
              <a:defRPr>
                <a:solidFill>
                  <a:schemeClr val="accent1"/>
                </a:solidFill>
              </a:defRPr>
            </a:lvl3pPr>
            <a:lvl4pPr lvl="3" algn="ctr" rtl="0">
              <a:spcBef>
                <a:spcPts val="0"/>
              </a:spcBef>
              <a:spcAft>
                <a:spcPts val="0"/>
              </a:spcAft>
              <a:buNone/>
              <a:defRPr>
                <a:solidFill>
                  <a:schemeClr val="accent1"/>
                </a:solidFill>
              </a:defRPr>
            </a:lvl4pPr>
            <a:lvl5pPr lvl="4" algn="ctr" rtl="0">
              <a:spcBef>
                <a:spcPts val="0"/>
              </a:spcBef>
              <a:spcAft>
                <a:spcPts val="0"/>
              </a:spcAft>
              <a:buNone/>
              <a:defRPr>
                <a:solidFill>
                  <a:schemeClr val="accent1"/>
                </a:solidFill>
              </a:defRPr>
            </a:lvl5pPr>
            <a:lvl6pPr lvl="5" algn="ctr" rtl="0">
              <a:spcBef>
                <a:spcPts val="0"/>
              </a:spcBef>
              <a:spcAft>
                <a:spcPts val="0"/>
              </a:spcAft>
              <a:buNone/>
              <a:defRPr>
                <a:solidFill>
                  <a:schemeClr val="accent1"/>
                </a:solidFill>
              </a:defRPr>
            </a:lvl6pPr>
            <a:lvl7pPr lvl="6" algn="ctr" rtl="0">
              <a:spcBef>
                <a:spcPts val="0"/>
              </a:spcBef>
              <a:spcAft>
                <a:spcPts val="0"/>
              </a:spcAft>
              <a:buNone/>
              <a:defRPr>
                <a:solidFill>
                  <a:schemeClr val="accent1"/>
                </a:solidFill>
              </a:defRPr>
            </a:lvl7pPr>
            <a:lvl8pPr lvl="7" algn="ctr" rtl="0">
              <a:spcBef>
                <a:spcPts val="0"/>
              </a:spcBef>
              <a:spcAft>
                <a:spcPts val="0"/>
              </a:spcAft>
              <a:buNone/>
              <a:defRPr>
                <a:solidFill>
                  <a:schemeClr val="accent1"/>
                </a:solidFill>
              </a:defRPr>
            </a:lvl8pPr>
            <a:lvl9pPr lvl="8" algn="ctr" rtl="0">
              <a:spcBef>
                <a:spcPts val="0"/>
              </a:spcBef>
              <a:spcAft>
                <a:spcPts val="0"/>
              </a:spcAft>
              <a:buNone/>
              <a:defRPr>
                <a:solidFill>
                  <a:schemeClr val="accent1"/>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oogle">
    <p:bg>
      <p:bgPr>
        <a:no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3">
            <a:alphaModFix/>
          </a:blip>
          <a:srcRect r="-21669"/>
          <a:stretch/>
        </p:blipFill>
        <p:spPr>
          <a:xfrm>
            <a:off x="1010600" y="9256050"/>
            <a:ext cx="3223152" cy="507026"/>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41"/>
        <p:cNvGrpSpPr/>
        <p:nvPr/>
      </p:nvGrpSpPr>
      <p:grpSpPr>
        <a:xfrm>
          <a:off x="0" y="0"/>
          <a:ext cx="0" cy="0"/>
          <a:chOff x="0" y="0"/>
          <a:chExt cx="0" cy="0"/>
        </a:xfrm>
      </p:grpSpPr>
      <p:sp>
        <p:nvSpPr>
          <p:cNvPr id="42" name="Google Shape;42;p13"/>
          <p:cNvSpPr txBox="1">
            <a:spLocks noGrp="1"/>
          </p:cNvSpPr>
          <p:nvPr>
            <p:ph type="title"/>
          </p:nvPr>
        </p:nvSpPr>
        <p:spPr>
          <a:xfrm>
            <a:off x="914350" y="920500"/>
            <a:ext cx="10917900" cy="1999800"/>
          </a:xfrm>
          <a:prstGeom prst="rect">
            <a:avLst/>
          </a:prstGeom>
          <a:noFill/>
          <a:ln>
            <a:noFill/>
          </a:ln>
        </p:spPr>
        <p:txBody>
          <a:bodyPr spcFirstLastPara="1" wrap="square" lIns="0" tIns="0" rIns="182850" bIns="0" anchor="t" anchorCtr="0">
            <a:noAutofit/>
          </a:bodyPr>
          <a:lstStyle>
            <a:lvl1pPr lvl="0"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1pPr>
            <a:lvl2pPr lvl="1"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2pPr>
            <a:lvl3pPr lvl="2"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3pPr>
            <a:lvl4pPr lvl="3"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4pPr>
            <a:lvl5pPr lvl="4"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5pPr>
            <a:lvl6pPr lvl="5"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6pPr>
            <a:lvl7pPr lvl="6"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7pPr>
            <a:lvl8pPr lvl="7"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8pPr>
            <a:lvl9pPr lvl="8" rtl="0">
              <a:lnSpc>
                <a:spcPct val="120000"/>
              </a:lnSpc>
              <a:spcBef>
                <a:spcPts val="0"/>
              </a:spcBef>
              <a:spcAft>
                <a:spcPts val="0"/>
              </a:spcAft>
              <a:buNone/>
              <a:defRPr sz="4800">
                <a:solidFill>
                  <a:srgbClr val="202124"/>
                </a:solidFill>
                <a:latin typeface="Google Sans Medium"/>
                <a:ea typeface="Google Sans Medium"/>
                <a:cs typeface="Google Sans Medium"/>
                <a:sym typeface="Google Sans Medium"/>
              </a:defRPr>
            </a:lvl9pPr>
          </a:lstStyle>
          <a:p>
            <a:endParaRPr/>
          </a:p>
        </p:txBody>
      </p:sp>
      <p:sp>
        <p:nvSpPr>
          <p:cNvPr id="43" name="Google Shape;43;p13"/>
          <p:cNvSpPr txBox="1">
            <a:spLocks noGrp="1"/>
          </p:cNvSpPr>
          <p:nvPr>
            <p:ph type="body" idx="1"/>
          </p:nvPr>
        </p:nvSpPr>
        <p:spPr>
          <a:xfrm>
            <a:off x="914350" y="3072500"/>
            <a:ext cx="10917900" cy="6164100"/>
          </a:xfrm>
          <a:prstGeom prst="rect">
            <a:avLst/>
          </a:prstGeom>
          <a:noFill/>
          <a:ln>
            <a:noFill/>
          </a:ln>
        </p:spPr>
        <p:txBody>
          <a:bodyPr spcFirstLastPara="1" wrap="square" lIns="0" tIns="0" rIns="0" bIns="0" anchor="t" anchorCtr="0">
            <a:noAutofit/>
          </a:bodyPr>
          <a:lstStyle>
            <a:lvl1pPr marL="457200" lvl="0"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1pPr>
            <a:lvl2pPr marL="914400" lvl="1"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2pPr>
            <a:lvl3pPr marL="1371600" lvl="2"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3pPr>
            <a:lvl4pPr marL="1828800" lvl="3"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4pPr>
            <a:lvl5pPr marL="2286000" lvl="4"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5pPr>
            <a:lvl6pPr marL="2743200" lvl="5"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6pPr>
            <a:lvl7pPr marL="3200400" lvl="6"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7pPr>
            <a:lvl8pPr marL="3657600" lvl="7"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8pPr>
            <a:lvl9pPr marL="4114800" lvl="8" indent="-406400" rtl="0">
              <a:lnSpc>
                <a:spcPct val="115000"/>
              </a:lnSpc>
              <a:spcBef>
                <a:spcPts val="0"/>
              </a:spcBef>
              <a:spcAft>
                <a:spcPts val="0"/>
              </a:spcAft>
              <a:buClr>
                <a:schemeClr val="dk1"/>
              </a:buClr>
              <a:buSzPts val="2800"/>
              <a:buFont typeface="Roboto"/>
              <a:buChar char="■"/>
              <a:defRPr sz="28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580">
          <p15:clr>
            <a:schemeClr val="accent1"/>
          </p15:clr>
        </p15:guide>
        <p15:guide id="2" orient="horz" pos="1840">
          <p15:clr>
            <a:schemeClr val="accent1"/>
          </p15:clr>
        </p15:guide>
        <p15:guide id="3" orient="horz" pos="1935">
          <p15:clr>
            <a:schemeClr val="accent1"/>
          </p15:clr>
        </p15:guide>
        <p15:guide id="4" orient="horz" pos="3191">
          <p15:clr>
            <a:schemeClr val="accent1"/>
          </p15:clr>
        </p15:guide>
        <p15:guide id="5" orient="horz" pos="3283">
          <p15:clr>
            <a:schemeClr val="accent1"/>
          </p15:clr>
        </p15:guide>
        <p15:guide id="6" orient="horz" pos="4551">
          <p15:clr>
            <a:schemeClr val="accent1"/>
          </p15:clr>
        </p15:guide>
        <p15:guide id="7" orient="horz" pos="4647">
          <p15:clr>
            <a:schemeClr val="accent1"/>
          </p15:clr>
        </p15:guide>
        <p15:guide id="8" pos="576">
          <p15:clr>
            <a:schemeClr val="accent1"/>
          </p15:clr>
        </p15:guide>
        <p15:guide id="9" pos="3099">
          <p15:clr>
            <a:schemeClr val="accent1"/>
          </p15:clr>
        </p15:guide>
        <p15:guide id="10" pos="3191">
          <p15:clr>
            <a:schemeClr val="accent1"/>
          </p15:clr>
        </p15:guide>
        <p15:guide id="11" pos="3963">
          <p15:clr>
            <a:schemeClr val="accent2"/>
          </p15:clr>
        </p15:guide>
        <p15:guide id="12" pos="4067">
          <p15:clr>
            <a:schemeClr val="accent2"/>
          </p15:clr>
        </p15:guide>
        <p15:guide id="13" pos="5712">
          <p15:clr>
            <a:schemeClr val="accent1"/>
          </p15:clr>
        </p15:guide>
        <p15:guide id="14" pos="5808">
          <p15:clr>
            <a:schemeClr val="accent1"/>
          </p15:clr>
        </p15:guide>
        <p15:guide id="15" pos="7453">
          <p15:clr>
            <a:schemeClr val="accent2"/>
          </p15:clr>
        </p15:guide>
        <p15:guide id="16" pos="7557">
          <p15:clr>
            <a:schemeClr val="accent2"/>
          </p15:clr>
        </p15:guide>
        <p15:guide id="17" pos="8329">
          <p15:clr>
            <a:schemeClr val="accent1"/>
          </p15:clr>
        </p15:guide>
        <p15:guide id="18" pos="8421">
          <p15:clr>
            <a:schemeClr val="accent1"/>
          </p15:clr>
        </p15:guide>
        <p15:guide id="19" pos="10944">
          <p15:clr>
            <a:schemeClr val="accent1"/>
          </p15:clr>
        </p15:guide>
        <p15:guide id="20" orient="horz" pos="5906">
          <p15:clr>
            <a:schemeClr val="accent1"/>
          </p15:clr>
        </p15:guide>
        <p15:guide id="21" orient="horz" pos="5818">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2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28.xml"/><Relationship Id="rId1" Type="http://schemas.openxmlformats.org/officeDocument/2006/relationships/slideLayout" Target="../slideLayouts/slideLayout1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4.xml"/><Relationship Id="rId1" Type="http://schemas.openxmlformats.org/officeDocument/2006/relationships/slideLayout" Target="../slideLayouts/slideLayout1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16.xml"/><Relationship Id="rId6" Type="http://schemas.openxmlformats.org/officeDocument/2006/relationships/image" Target="../media/image14.png"/><Relationship Id="rId5" Type="http://schemas.openxmlformats.org/officeDocument/2006/relationships/image" Target="../media/image16.png"/><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0.xml"/><Relationship Id="rId1" Type="http://schemas.openxmlformats.org/officeDocument/2006/relationships/slideLayout" Target="../slideLayouts/slideLayout16.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3" Type="http://schemas.openxmlformats.org/officeDocument/2006/relationships/hyperlink" Target="https://cloud.google.com/products/calculator/#id=f3ea8f9c-42b1-464e-9629-389258030d1b" TargetMode="External"/><Relationship Id="rId2" Type="http://schemas.openxmlformats.org/officeDocument/2006/relationships/notesSlide" Target="../notesSlides/notesSlide42.xml"/><Relationship Id="rId1" Type="http://schemas.openxmlformats.org/officeDocument/2006/relationships/slideLayout" Target="../slideLayouts/slideLayout16.xml"/><Relationship Id="rId4" Type="http://schemas.openxmlformats.org/officeDocument/2006/relationships/hyperlink" Target="https://cloud.google.com/products/calculator/"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cloud.google.com/products/calculator/" TargetMode="External"/><Relationship Id="rId2" Type="http://schemas.openxmlformats.org/officeDocument/2006/relationships/notesSlide" Target="../notesSlides/notesSlide4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4.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38"/>
          <p:cNvSpPr txBox="1">
            <a:spLocks noGrp="1"/>
          </p:cNvSpPr>
          <p:nvPr>
            <p:ph type="subTitle" idx="1"/>
          </p:nvPr>
        </p:nvSpPr>
        <p:spPr>
          <a:xfrm>
            <a:off x="911450" y="7529100"/>
            <a:ext cx="4910852" cy="1859700"/>
          </a:xfrm>
          <a:prstGeom prst="rect">
            <a:avLst/>
          </a:prstGeom>
        </p:spPr>
        <p:txBody>
          <a:bodyPr spcFirstLastPara="1" wrap="square" lIns="0" tIns="0" rIns="0" bIns="0" anchor="b" anchorCtr="0">
            <a:noAutofit/>
          </a:bodyPr>
          <a:lstStyle/>
          <a:p>
            <a:pPr marL="0" indent="0"/>
            <a:r>
              <a:rPr lang="en-US" dirty="0"/>
              <a:t>GADS AG20</a:t>
            </a:r>
            <a:r>
              <a:rPr lang="en" dirty="0"/>
              <a:t> - Olatunji Olayinka</a:t>
            </a:r>
            <a:endParaRPr dirty="0"/>
          </a:p>
        </p:txBody>
      </p:sp>
      <p:sp>
        <p:nvSpPr>
          <p:cNvPr id="149" name="Google Shape;149;p38"/>
          <p:cNvSpPr txBox="1">
            <a:spLocks noGrp="1"/>
          </p:cNvSpPr>
          <p:nvPr>
            <p:ph type="title"/>
          </p:nvPr>
        </p:nvSpPr>
        <p:spPr>
          <a:xfrm>
            <a:off x="914399" y="3072500"/>
            <a:ext cx="8564005" cy="41388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US" dirty="0" err="1"/>
              <a:t>Brainxamin’s</a:t>
            </a:r>
            <a:r>
              <a:rPr lang="en-US" dirty="0"/>
              <a:t> </a:t>
            </a:r>
            <a:r>
              <a:rPr lang="en" dirty="0"/>
              <a:t>Design and Process </a:t>
            </a:r>
            <a:r>
              <a:rPr lang="en-US" dirty="0"/>
              <a:t>Presentation</a:t>
            </a:r>
            <a:endParaRPr dirty="0"/>
          </a:p>
        </p:txBody>
      </p:sp>
      <p:sp>
        <p:nvSpPr>
          <p:cNvPr id="150" name="Google Shape;150;p38"/>
          <p:cNvSpPr/>
          <p:nvPr/>
        </p:nvSpPr>
        <p:spPr>
          <a:xfrm rot="-2700000">
            <a:off x="11536412" y="2349225"/>
            <a:ext cx="921077" cy="3498906"/>
          </a:xfrm>
          <a:prstGeom prst="roundRect">
            <a:avLst>
              <a:gd name="adj" fmla="val 50000"/>
            </a:avLst>
          </a:prstGeom>
          <a:gradFill>
            <a:gsLst>
              <a:gs pos="0">
                <a:srgbClr val="FEEFC3"/>
              </a:gs>
              <a:gs pos="30000">
                <a:srgbClr val="FEEFC3"/>
              </a:gs>
              <a:gs pos="100000">
                <a:srgbClr val="FBBC05"/>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8"/>
          <p:cNvSpPr/>
          <p:nvPr/>
        </p:nvSpPr>
        <p:spPr>
          <a:xfrm>
            <a:off x="14496196" y="2920300"/>
            <a:ext cx="1839300" cy="4456200"/>
          </a:xfrm>
          <a:prstGeom prst="round2SameRect">
            <a:avLst>
              <a:gd name="adj1" fmla="val 50000"/>
              <a:gd name="adj2" fmla="val 0"/>
            </a:avLst>
          </a:prstGeom>
          <a:gradFill>
            <a:gsLst>
              <a:gs pos="0">
                <a:srgbClr val="CEEAD6"/>
              </a:gs>
              <a:gs pos="34000">
                <a:srgbClr val="CEEAD6"/>
              </a:gs>
              <a:gs pos="100000">
                <a:srgbClr val="34A853"/>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8"/>
          <p:cNvSpPr/>
          <p:nvPr/>
        </p:nvSpPr>
        <p:spPr>
          <a:xfrm rot="-5400698">
            <a:off x="12942766" y="5661375"/>
            <a:ext cx="2956200" cy="2956200"/>
          </a:xfrm>
          <a:prstGeom prst="rect">
            <a:avLst/>
          </a:prstGeom>
          <a:noFill/>
          <a:ln w="19050" cap="flat" cmpd="sng">
            <a:solidFill>
              <a:srgbClr val="3C4043"/>
            </a:solidFill>
            <a:prstDash val="solid"/>
            <a:round/>
            <a:headEnd type="none" w="sm" len="sm"/>
            <a:tailEnd type="none" w="sm" len="sm"/>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3" name="Google Shape;153;p38"/>
          <p:cNvSpPr/>
          <p:nvPr/>
        </p:nvSpPr>
        <p:spPr>
          <a:xfrm>
            <a:off x="11111345" y="7045650"/>
            <a:ext cx="2371093" cy="1185552"/>
          </a:xfrm>
          <a:custGeom>
            <a:avLst/>
            <a:gdLst/>
            <a:ahLst/>
            <a:cxnLst/>
            <a:rect l="l" t="t" r="r" b="b"/>
            <a:pathLst>
              <a:path w="79175" h="39591" extrusionOk="0">
                <a:moveTo>
                  <a:pt x="1" y="0"/>
                </a:moveTo>
                <a:cubicBezTo>
                  <a:pt x="1" y="21865"/>
                  <a:pt x="17726" y="39590"/>
                  <a:pt x="39585" y="39590"/>
                </a:cubicBezTo>
                <a:cubicBezTo>
                  <a:pt x="61449" y="39590"/>
                  <a:pt x="79175" y="21865"/>
                  <a:pt x="79175" y="0"/>
                </a:cubicBezTo>
                <a:close/>
              </a:path>
            </a:pathLst>
          </a:custGeom>
          <a:solidFill>
            <a:srgbClr val="FBBC05"/>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sp>
        <p:nvSpPr>
          <p:cNvPr id="154" name="Google Shape;154;p38"/>
          <p:cNvSpPr/>
          <p:nvPr/>
        </p:nvSpPr>
        <p:spPr>
          <a:xfrm>
            <a:off x="11382506" y="4356875"/>
            <a:ext cx="823800" cy="823800"/>
          </a:xfrm>
          <a:prstGeom prst="ellipse">
            <a:avLst/>
          </a:prstGeom>
          <a:solidFill>
            <a:srgbClr val="34A853"/>
          </a:solidFill>
          <a:ln>
            <a:noFill/>
          </a:ln>
        </p:spPr>
        <p:txBody>
          <a:bodyPr spcFirstLastPara="1" wrap="square" lIns="182850" tIns="182850" rIns="182850" bIns="182850" anchor="ctr" anchorCtr="0">
            <a:noAutofit/>
          </a:bodyPr>
          <a:lstStyle/>
          <a:p>
            <a:pPr marL="0" lvl="0" indent="0" algn="l" rtl="0">
              <a:spcBef>
                <a:spcPts val="0"/>
              </a:spcBef>
              <a:spcAft>
                <a:spcPts val="0"/>
              </a:spcAft>
              <a:buNone/>
            </a:pPr>
            <a:endParaRPr/>
          </a:p>
        </p:txBody>
      </p:sp>
      <p:pic>
        <p:nvPicPr>
          <p:cNvPr id="155" name="Google Shape;155;p38"/>
          <p:cNvPicPr preferRelativeResize="0"/>
          <p:nvPr/>
        </p:nvPicPr>
        <p:blipFill rotWithShape="1">
          <a:blip r:embed="rId3">
            <a:alphaModFix/>
          </a:blip>
          <a:srcRect/>
          <a:stretch/>
        </p:blipFill>
        <p:spPr>
          <a:xfrm>
            <a:off x="10414950" y="5056459"/>
            <a:ext cx="2718962" cy="2718963"/>
          </a:xfrm>
          <a:prstGeom prst="rect">
            <a:avLst/>
          </a:prstGeom>
          <a:noFill/>
          <a:ln>
            <a:noFill/>
          </a:ln>
        </p:spPr>
      </p:pic>
      <p:sp>
        <p:nvSpPr>
          <p:cNvPr id="156" name="Google Shape;156;p38"/>
          <p:cNvSpPr/>
          <p:nvPr/>
        </p:nvSpPr>
        <p:spPr>
          <a:xfrm rot="10800000">
            <a:off x="15178732" y="4052189"/>
            <a:ext cx="1130700" cy="978000"/>
          </a:xfrm>
          <a:prstGeom prst="triangle">
            <a:avLst>
              <a:gd name="adj" fmla="val 50000"/>
            </a:avLst>
          </a:prstGeom>
          <a:noFill/>
          <a:ln w="19050" cap="flat" cmpd="sng">
            <a:solidFill>
              <a:srgbClr val="3C40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8"/>
          <p:cNvSpPr/>
          <p:nvPr/>
        </p:nvSpPr>
        <p:spPr>
          <a:xfrm>
            <a:off x="14696800" y="5030189"/>
            <a:ext cx="2094600" cy="1814700"/>
          </a:xfrm>
          <a:prstGeom prst="hexagon">
            <a:avLst>
              <a:gd name="adj" fmla="val 25000"/>
              <a:gd name="vf" fmla="val 115470"/>
            </a:avLst>
          </a:prstGeom>
          <a:noFill/>
          <a:ln w="19050" cap="flat" cmpd="sng">
            <a:solidFill>
              <a:srgbClr val="3C40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Google Shape;215;p48"/>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Take a Test</a:t>
            </a:r>
            <a:endParaRPr/>
          </a:p>
        </p:txBody>
      </p:sp>
      <p:sp>
        <p:nvSpPr>
          <p:cNvPr id="216" name="Google Shape;216;p48"/>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a:solidFill>
                  <a:schemeClr val="accent1"/>
                </a:solidFill>
                <a:latin typeface="Roboto Medium"/>
                <a:ea typeface="Roboto Medium"/>
                <a:cs typeface="Roboto Medium"/>
                <a:sym typeface="Roboto Medium"/>
              </a:rPr>
              <a:t>Take a Test:</a:t>
            </a:r>
            <a:endParaRPr sz="2800" b="1" i="1">
              <a:solidFill>
                <a:schemeClr val="dk1"/>
              </a:solidFill>
              <a:latin typeface="Roboto"/>
              <a:ea typeface="Roboto"/>
              <a:cs typeface="Roboto"/>
              <a:sym typeface="Roboto"/>
            </a:endParaRPr>
          </a:p>
          <a:p>
            <a:pPr marL="0" lvl="0" indent="0" algn="l" rtl="0">
              <a:lnSpc>
                <a:spcPct val="115000"/>
              </a:lnSpc>
              <a:spcBef>
                <a:spcPts val="1600"/>
              </a:spcBef>
              <a:spcAft>
                <a:spcPts val="0"/>
              </a:spcAft>
              <a:buNone/>
            </a:pPr>
            <a:r>
              <a:rPr lang="en" sz="2800" b="1" i="1">
                <a:solidFill>
                  <a:schemeClr val="dk1"/>
                </a:solidFill>
                <a:latin typeface="Roboto"/>
                <a:ea typeface="Roboto"/>
                <a:cs typeface="Roboto"/>
                <a:sym typeface="Roboto"/>
              </a:rPr>
              <a:t>As a</a:t>
            </a:r>
            <a:r>
              <a:rPr lang="en" sz="2800" i="1">
                <a:solidFill>
                  <a:schemeClr val="dk1"/>
                </a:solidFill>
                <a:latin typeface="Roboto"/>
                <a:ea typeface="Roboto"/>
                <a:cs typeface="Roboto"/>
                <a:sym typeface="Roboto"/>
              </a:rPr>
              <a:t> test taker, </a:t>
            </a:r>
            <a:r>
              <a:rPr lang="en" sz="2800" b="1" i="1">
                <a:solidFill>
                  <a:schemeClr val="dk1"/>
                </a:solidFill>
                <a:latin typeface="Roboto"/>
                <a:ea typeface="Roboto"/>
                <a:cs typeface="Roboto"/>
                <a:sym typeface="Roboto"/>
              </a:rPr>
              <a:t>I want to</a:t>
            </a:r>
            <a:r>
              <a:rPr lang="en" sz="2800" i="1">
                <a:solidFill>
                  <a:schemeClr val="dk1"/>
                </a:solidFill>
                <a:latin typeface="Roboto"/>
                <a:ea typeface="Roboto"/>
                <a:cs typeface="Roboto"/>
                <a:sym typeface="Roboto"/>
              </a:rPr>
              <a:t> access the testing platform at the time I specified when scheduling, </a:t>
            </a:r>
            <a:r>
              <a:rPr lang="en" sz="2800" b="1" i="1">
                <a:solidFill>
                  <a:schemeClr val="dk1"/>
                </a:solidFill>
                <a:latin typeface="Roboto"/>
                <a:ea typeface="Roboto"/>
                <a:cs typeface="Roboto"/>
                <a:sym typeface="Roboto"/>
              </a:rPr>
              <a:t>so that</a:t>
            </a:r>
            <a:r>
              <a:rPr lang="en" sz="2800" i="1">
                <a:solidFill>
                  <a:schemeClr val="dk1"/>
                </a:solidFill>
                <a:latin typeface="Roboto"/>
                <a:ea typeface="Roboto"/>
                <a:cs typeface="Roboto"/>
                <a:sym typeface="Roboto"/>
              </a:rPr>
              <a:t> I can take the scheduled test on the appointed date.</a:t>
            </a:r>
            <a:endParaRPr sz="2800" i="1">
              <a:solidFill>
                <a:schemeClr val="dk1"/>
              </a:solidFill>
              <a:latin typeface="Roboto"/>
              <a:ea typeface="Roboto"/>
              <a:cs typeface="Roboto"/>
              <a:sym typeface="Roboto"/>
            </a:endParaRPr>
          </a:p>
          <a:p>
            <a:pPr marL="0" lvl="0" indent="0" algn="l" rtl="0">
              <a:lnSpc>
                <a:spcPct val="115000"/>
              </a:lnSpc>
              <a:spcBef>
                <a:spcPts val="1600"/>
              </a:spcBef>
              <a:spcAft>
                <a:spcPts val="0"/>
              </a:spcAft>
              <a:buNone/>
            </a:pPr>
            <a:endParaRPr sz="2800" i="1">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endParaRPr sz="2800" i="1">
              <a:solidFill>
                <a:schemeClr val="dk1"/>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49"/>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Upload a Test</a:t>
            </a:r>
            <a:endParaRPr/>
          </a:p>
        </p:txBody>
      </p:sp>
      <p:sp>
        <p:nvSpPr>
          <p:cNvPr id="222" name="Google Shape;222;p49"/>
          <p:cNvSpPr/>
          <p:nvPr/>
        </p:nvSpPr>
        <p:spPr>
          <a:xfrm>
            <a:off x="650236" y="2564636"/>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chemeClr val="accent1"/>
                </a:solidFill>
                <a:latin typeface="Roboto Medium"/>
                <a:ea typeface="Roboto Medium"/>
                <a:cs typeface="Roboto Medium"/>
                <a:sym typeface="Roboto Medium"/>
              </a:rPr>
              <a:t>Upload a Test:</a:t>
            </a:r>
            <a:endParaRPr sz="2800" i="1" dirty="0">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test supplier,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upload a test to the testing platform at </a:t>
            </a:r>
            <a:r>
              <a:rPr lang="en" sz="2800" i="1" dirty="0" smtClean="0">
                <a:solidFill>
                  <a:schemeClr val="dk1"/>
                </a:solidFill>
                <a:latin typeface="Roboto"/>
                <a:ea typeface="Roboto"/>
                <a:cs typeface="Roboto"/>
                <a:sym typeface="Roboto"/>
              </a:rPr>
              <a:t>anytime</a:t>
            </a:r>
            <a:r>
              <a:rPr lang="en" sz="2800" i="1" dirty="0">
                <a:solidFill>
                  <a:schemeClr val="dk1"/>
                </a:solidFill>
                <a:latin typeface="Roboto"/>
                <a:ea typeface="Roboto"/>
                <a:cs typeface="Roboto"/>
                <a:sym typeface="Roboto"/>
              </a:rPr>
              <a:t>, </a:t>
            </a:r>
            <a:r>
              <a:rPr lang="en" sz="2800" b="1" i="1" dirty="0">
                <a:solidFill>
                  <a:schemeClr val="dk1"/>
                </a:solidFill>
                <a:latin typeface="Roboto"/>
                <a:ea typeface="Roboto"/>
                <a:cs typeface="Roboto"/>
                <a:sym typeface="Roboto"/>
              </a:rPr>
              <a:t>so that</a:t>
            </a:r>
            <a:r>
              <a:rPr lang="en" sz="2800" i="1" dirty="0">
                <a:solidFill>
                  <a:schemeClr val="dk1"/>
                </a:solidFill>
                <a:latin typeface="Roboto"/>
                <a:ea typeface="Roboto"/>
                <a:cs typeface="Roboto"/>
                <a:sym typeface="Roboto"/>
              </a:rPr>
              <a:t> the test will be available for test takers any any time of the day.</a:t>
            </a:r>
            <a:endParaRPr sz="2800" i="1" dirty="0">
              <a:solidFill>
                <a:schemeClr val="dk1"/>
              </a:solidFill>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50"/>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Query Test Repository</a:t>
            </a:r>
            <a:endParaRPr/>
          </a:p>
        </p:txBody>
      </p:sp>
      <p:sp>
        <p:nvSpPr>
          <p:cNvPr id="228" name="Google Shape;228;p50"/>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chemeClr val="accent1"/>
                </a:solidFill>
                <a:latin typeface="Roboto Medium"/>
                <a:ea typeface="Roboto Medium"/>
                <a:cs typeface="Roboto Medium"/>
                <a:sym typeface="Roboto Medium"/>
              </a:rPr>
              <a:t>Query Test Repository:</a:t>
            </a:r>
            <a:endParaRPr sz="2800" dirty="0">
              <a:solidFill>
                <a:schemeClr val="accent1"/>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test supplier,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query the testing platform at </a:t>
            </a:r>
            <a:r>
              <a:rPr lang="en" sz="2800" i="1" dirty="0" smtClean="0">
                <a:solidFill>
                  <a:schemeClr val="dk1"/>
                </a:solidFill>
                <a:latin typeface="Roboto"/>
                <a:ea typeface="Roboto"/>
                <a:cs typeface="Roboto"/>
                <a:sym typeface="Roboto"/>
              </a:rPr>
              <a:t>anytime </a:t>
            </a:r>
            <a:r>
              <a:rPr lang="en" sz="2800" i="1" dirty="0" smtClean="0">
                <a:solidFill>
                  <a:schemeClr val="dk1"/>
                </a:solidFill>
                <a:latin typeface="Roboto"/>
                <a:ea typeface="Roboto"/>
                <a:cs typeface="Roboto"/>
                <a:sym typeface="Roboto"/>
              </a:rPr>
              <a:t>of the </a:t>
            </a:r>
            <a:r>
              <a:rPr lang="en" sz="2800" i="1" dirty="0">
                <a:solidFill>
                  <a:schemeClr val="dk1"/>
                </a:solidFill>
                <a:latin typeface="Roboto"/>
                <a:ea typeface="Roboto"/>
                <a:cs typeface="Roboto"/>
                <a:sym typeface="Roboto"/>
              </a:rPr>
              <a:t>day, </a:t>
            </a:r>
            <a:r>
              <a:rPr lang="en" sz="2800" b="1" i="1" dirty="0">
                <a:solidFill>
                  <a:schemeClr val="dk1"/>
                </a:solidFill>
                <a:latin typeface="Roboto"/>
                <a:ea typeface="Roboto"/>
                <a:cs typeface="Roboto"/>
                <a:sym typeface="Roboto"/>
              </a:rPr>
              <a:t>so </a:t>
            </a:r>
            <a:r>
              <a:rPr lang="en" sz="2800" b="1" i="1" dirty="0" smtClean="0">
                <a:solidFill>
                  <a:schemeClr val="dk1"/>
                </a:solidFill>
                <a:latin typeface="Roboto"/>
                <a:ea typeface="Roboto"/>
                <a:cs typeface="Roboto"/>
                <a:sym typeface="Roboto"/>
              </a:rPr>
              <a:t>that</a:t>
            </a:r>
            <a:r>
              <a:rPr lang="en" sz="2800" i="1" dirty="0" smtClean="0">
                <a:solidFill>
                  <a:schemeClr val="dk1"/>
                </a:solidFill>
                <a:latin typeface="Roboto"/>
                <a:ea typeface="Roboto"/>
                <a:cs typeface="Roboto"/>
                <a:sym typeface="Roboto"/>
              </a:rPr>
              <a:t> </a:t>
            </a:r>
            <a:r>
              <a:rPr lang="en" sz="2800" i="1" dirty="0">
                <a:solidFill>
                  <a:schemeClr val="dk1"/>
                </a:solidFill>
                <a:latin typeface="Roboto"/>
                <a:ea typeface="Roboto"/>
                <a:cs typeface="Roboto"/>
                <a:sym typeface="Roboto"/>
              </a:rPr>
              <a:t>I can determine which tests are being taken more or less.</a:t>
            </a:r>
            <a:endParaRPr sz="2800" i="1" dirty="0">
              <a:solidFill>
                <a:schemeClr val="dk1"/>
              </a:solidFill>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51"/>
          <p:cNvSpPr txBox="1">
            <a:spLocks noGrp="1"/>
          </p:cNvSpPr>
          <p:nvPr>
            <p:ph type="title"/>
          </p:nvPr>
        </p:nvSpPr>
        <p:spPr>
          <a:xfrm>
            <a:off x="914350" y="920500"/>
            <a:ext cx="114198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Update Tests in the Test Repository</a:t>
            </a:r>
            <a:endParaRPr/>
          </a:p>
        </p:txBody>
      </p:sp>
      <p:sp>
        <p:nvSpPr>
          <p:cNvPr id="234" name="Google Shape;234;p51"/>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chemeClr val="accent1"/>
                </a:solidFill>
                <a:latin typeface="Roboto Medium"/>
                <a:ea typeface="Roboto Medium"/>
                <a:cs typeface="Roboto Medium"/>
                <a:sym typeface="Roboto Medium"/>
              </a:rPr>
              <a:t>Update Tests in the Test Repository:</a:t>
            </a:r>
            <a:endParaRPr sz="2800" i="1" dirty="0">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test supplier,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update tests on the testing platform at </a:t>
            </a:r>
            <a:r>
              <a:rPr lang="en" sz="2800" i="1" dirty="0" smtClean="0">
                <a:solidFill>
                  <a:schemeClr val="dk1"/>
                </a:solidFill>
                <a:latin typeface="Roboto"/>
                <a:ea typeface="Roboto"/>
                <a:cs typeface="Roboto"/>
                <a:sym typeface="Roboto"/>
              </a:rPr>
              <a:t>any</a:t>
            </a:r>
            <a:r>
              <a:rPr lang="en" sz="2800" i="1" dirty="0" smtClean="0">
                <a:solidFill>
                  <a:schemeClr val="dk1"/>
                </a:solidFill>
                <a:latin typeface="Roboto"/>
                <a:ea typeface="Roboto"/>
                <a:cs typeface="Roboto"/>
                <a:sym typeface="Roboto"/>
              </a:rPr>
              <a:t>time of the </a:t>
            </a:r>
            <a:r>
              <a:rPr lang="en" sz="2800" i="1" dirty="0">
                <a:solidFill>
                  <a:schemeClr val="dk1"/>
                </a:solidFill>
                <a:latin typeface="Roboto"/>
                <a:ea typeface="Roboto"/>
                <a:cs typeface="Roboto"/>
                <a:sym typeface="Roboto"/>
              </a:rPr>
              <a:t>day, </a:t>
            </a:r>
            <a:r>
              <a:rPr lang="en" sz="2800" b="1" i="1" dirty="0">
                <a:solidFill>
                  <a:schemeClr val="dk1"/>
                </a:solidFill>
                <a:latin typeface="Roboto"/>
                <a:ea typeface="Roboto"/>
                <a:cs typeface="Roboto"/>
                <a:sym typeface="Roboto"/>
              </a:rPr>
              <a:t>so that</a:t>
            </a:r>
            <a:r>
              <a:rPr lang="en" sz="2800" i="1" dirty="0">
                <a:solidFill>
                  <a:schemeClr val="dk1"/>
                </a:solidFill>
                <a:latin typeface="Roboto"/>
                <a:ea typeface="Roboto"/>
                <a:cs typeface="Roboto"/>
                <a:sym typeface="Roboto"/>
              </a:rPr>
              <a:t> </a:t>
            </a:r>
            <a:r>
              <a:rPr lang="en" sz="2800" i="1" dirty="0" smtClean="0">
                <a:solidFill>
                  <a:schemeClr val="dk1"/>
                </a:solidFill>
                <a:latin typeface="Roboto"/>
                <a:ea typeface="Roboto"/>
                <a:cs typeface="Roboto"/>
                <a:sym typeface="Roboto"/>
              </a:rPr>
              <a:t>I </a:t>
            </a:r>
            <a:r>
              <a:rPr lang="en" sz="2800" i="1" dirty="0">
                <a:solidFill>
                  <a:schemeClr val="dk1"/>
                </a:solidFill>
                <a:latin typeface="Roboto"/>
                <a:ea typeface="Roboto"/>
                <a:cs typeface="Roboto"/>
                <a:sym typeface="Roboto"/>
              </a:rPr>
              <a:t>can ensure that the tests adhere </a:t>
            </a:r>
            <a:r>
              <a:rPr lang="en" sz="2800" i="1" dirty="0" smtClean="0">
                <a:solidFill>
                  <a:schemeClr val="dk1"/>
                </a:solidFill>
                <a:latin typeface="Roboto"/>
                <a:ea typeface="Roboto"/>
                <a:cs typeface="Roboto"/>
                <a:sym typeface="Roboto"/>
              </a:rPr>
              <a:t>to the </a:t>
            </a:r>
            <a:r>
              <a:rPr lang="en" sz="2800" i="1" dirty="0">
                <a:solidFill>
                  <a:schemeClr val="dk1"/>
                </a:solidFill>
                <a:latin typeface="Roboto"/>
                <a:ea typeface="Roboto"/>
                <a:cs typeface="Roboto"/>
                <a:sym typeface="Roboto"/>
              </a:rPr>
              <a:t>most recent industry standards.</a:t>
            </a:r>
            <a:endParaRPr sz="2800" i="1" dirty="0">
              <a:solidFill>
                <a:schemeClr val="dk1"/>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52"/>
          <p:cNvSpPr txBox="1">
            <a:spLocks noGrp="1"/>
          </p:cNvSpPr>
          <p:nvPr>
            <p:ph type="title"/>
          </p:nvPr>
        </p:nvSpPr>
        <p:spPr>
          <a:xfrm>
            <a:off x="914350" y="920500"/>
            <a:ext cx="124542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Remove Tests from the Test Repository</a:t>
            </a:r>
            <a:endParaRPr/>
          </a:p>
        </p:txBody>
      </p:sp>
      <p:sp>
        <p:nvSpPr>
          <p:cNvPr id="240" name="Google Shape;240;p52"/>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chemeClr val="accent1"/>
                </a:solidFill>
                <a:latin typeface="Roboto Medium"/>
                <a:ea typeface="Roboto Medium"/>
                <a:cs typeface="Roboto Medium"/>
                <a:sym typeface="Roboto Medium"/>
              </a:rPr>
              <a:t>Remove Tests from the Test Repository</a:t>
            </a:r>
            <a:endParaRPr sz="2800" dirty="0">
              <a:solidFill>
                <a:schemeClr val="accent1"/>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test supplier,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remove tests on the testing platform at </a:t>
            </a:r>
            <a:r>
              <a:rPr lang="en" sz="2800" i="1" dirty="0" smtClean="0">
                <a:solidFill>
                  <a:schemeClr val="dk1"/>
                </a:solidFill>
                <a:latin typeface="Roboto"/>
                <a:ea typeface="Roboto"/>
                <a:cs typeface="Roboto"/>
                <a:sym typeface="Roboto"/>
              </a:rPr>
              <a:t>anytime </a:t>
            </a:r>
            <a:r>
              <a:rPr lang="en" sz="2800" i="1" dirty="0">
                <a:solidFill>
                  <a:schemeClr val="dk1"/>
                </a:solidFill>
                <a:latin typeface="Roboto"/>
                <a:ea typeface="Roboto"/>
                <a:cs typeface="Roboto"/>
                <a:sym typeface="Roboto"/>
              </a:rPr>
              <a:t>of </a:t>
            </a:r>
            <a:r>
              <a:rPr lang="en" sz="2800" i="1" dirty="0" smtClean="0">
                <a:solidFill>
                  <a:schemeClr val="dk1"/>
                </a:solidFill>
                <a:latin typeface="Roboto"/>
                <a:ea typeface="Roboto"/>
                <a:cs typeface="Roboto"/>
                <a:sym typeface="Roboto"/>
              </a:rPr>
              <a:t>the day</a:t>
            </a:r>
            <a:r>
              <a:rPr lang="en" sz="2800" i="1" dirty="0">
                <a:solidFill>
                  <a:schemeClr val="dk1"/>
                </a:solidFill>
                <a:latin typeface="Roboto"/>
                <a:ea typeface="Roboto"/>
                <a:cs typeface="Roboto"/>
                <a:sym typeface="Roboto"/>
              </a:rPr>
              <a:t>, </a:t>
            </a:r>
            <a:r>
              <a:rPr lang="en" sz="2800" b="1" i="1" dirty="0">
                <a:solidFill>
                  <a:schemeClr val="dk1"/>
                </a:solidFill>
                <a:latin typeface="Roboto"/>
                <a:ea typeface="Roboto"/>
                <a:cs typeface="Roboto"/>
                <a:sym typeface="Roboto"/>
              </a:rPr>
              <a:t>so that</a:t>
            </a:r>
            <a:r>
              <a:rPr lang="en" sz="2800" i="1" dirty="0">
                <a:solidFill>
                  <a:schemeClr val="dk1"/>
                </a:solidFill>
                <a:latin typeface="Roboto"/>
                <a:ea typeface="Roboto"/>
                <a:cs typeface="Roboto"/>
                <a:sym typeface="Roboto"/>
              </a:rPr>
              <a:t> the </a:t>
            </a:r>
            <a:r>
              <a:rPr lang="en" sz="2800" i="1" dirty="0" smtClean="0">
                <a:solidFill>
                  <a:schemeClr val="dk1"/>
                </a:solidFill>
                <a:latin typeface="Roboto"/>
                <a:ea typeface="Roboto"/>
                <a:cs typeface="Roboto"/>
                <a:sym typeface="Roboto"/>
              </a:rPr>
              <a:t>test is </a:t>
            </a:r>
            <a:r>
              <a:rPr lang="en" sz="2800" i="1" dirty="0">
                <a:solidFill>
                  <a:schemeClr val="dk1"/>
                </a:solidFill>
                <a:latin typeface="Roboto"/>
                <a:ea typeface="Roboto"/>
                <a:cs typeface="Roboto"/>
                <a:sym typeface="Roboto"/>
              </a:rPr>
              <a:t>discontinued for all test takers.</a:t>
            </a:r>
            <a:endParaRPr sz="2800" i="1" dirty="0">
              <a:solidFill>
                <a:schemeClr val="dk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53"/>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Analyze Test Performance Metrics</a:t>
            </a:r>
            <a:endParaRPr/>
          </a:p>
        </p:txBody>
      </p:sp>
      <p:sp>
        <p:nvSpPr>
          <p:cNvPr id="246" name="Google Shape;246;p53"/>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chemeClr val="accent1"/>
                </a:solidFill>
                <a:latin typeface="Roboto Medium"/>
                <a:ea typeface="Roboto Medium"/>
                <a:cs typeface="Roboto Medium"/>
                <a:sym typeface="Roboto Medium"/>
              </a:rPr>
              <a:t>Analyze Test Performance Metrics:</a:t>
            </a:r>
            <a:endParaRPr sz="2800" i="1" dirty="0">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r>
              <a:rPr lang="en" sz="2800" b="1" i="1" dirty="0">
                <a:solidFill>
                  <a:schemeClr val="dk1"/>
                </a:solidFill>
                <a:latin typeface="Roboto"/>
                <a:ea typeface="Roboto"/>
                <a:cs typeface="Roboto"/>
                <a:sym typeface="Roboto"/>
              </a:rPr>
              <a:t>As a</a:t>
            </a:r>
            <a:r>
              <a:rPr lang="en" sz="2800" i="1" dirty="0">
                <a:solidFill>
                  <a:schemeClr val="dk1"/>
                </a:solidFill>
                <a:latin typeface="Roboto"/>
                <a:ea typeface="Roboto"/>
                <a:cs typeface="Roboto"/>
                <a:sym typeface="Roboto"/>
              </a:rPr>
              <a:t> Manager, </a:t>
            </a:r>
            <a:r>
              <a:rPr lang="en" sz="2800" b="1" i="1" dirty="0">
                <a:solidFill>
                  <a:schemeClr val="dk1"/>
                </a:solidFill>
                <a:latin typeface="Roboto"/>
                <a:ea typeface="Roboto"/>
                <a:cs typeface="Roboto"/>
                <a:sym typeface="Roboto"/>
              </a:rPr>
              <a:t>I want to</a:t>
            </a:r>
            <a:r>
              <a:rPr lang="en" sz="2800" i="1" dirty="0">
                <a:solidFill>
                  <a:schemeClr val="dk1"/>
                </a:solidFill>
                <a:latin typeface="Roboto"/>
                <a:ea typeface="Roboto"/>
                <a:cs typeface="Roboto"/>
                <a:sym typeface="Roboto"/>
              </a:rPr>
              <a:t> analyze test performance metrics on the testing platform at </a:t>
            </a:r>
            <a:r>
              <a:rPr lang="en" sz="2800" i="1" dirty="0" smtClean="0">
                <a:solidFill>
                  <a:schemeClr val="dk1"/>
                </a:solidFill>
                <a:latin typeface="Roboto"/>
                <a:ea typeface="Roboto"/>
                <a:cs typeface="Roboto"/>
                <a:sym typeface="Roboto"/>
              </a:rPr>
              <a:t>anytime </a:t>
            </a:r>
            <a:r>
              <a:rPr lang="en" sz="2800" i="1" dirty="0">
                <a:solidFill>
                  <a:schemeClr val="dk1"/>
                </a:solidFill>
                <a:latin typeface="Roboto"/>
                <a:ea typeface="Roboto"/>
                <a:cs typeface="Roboto"/>
                <a:sym typeface="Roboto"/>
              </a:rPr>
              <a:t>of </a:t>
            </a:r>
            <a:r>
              <a:rPr lang="en" sz="2800" i="1" dirty="0" smtClean="0">
                <a:solidFill>
                  <a:schemeClr val="dk1"/>
                </a:solidFill>
                <a:latin typeface="Roboto"/>
                <a:ea typeface="Roboto"/>
                <a:cs typeface="Roboto"/>
                <a:sym typeface="Roboto"/>
              </a:rPr>
              <a:t>the day</a:t>
            </a:r>
            <a:r>
              <a:rPr lang="en" sz="2800" i="1" dirty="0">
                <a:solidFill>
                  <a:schemeClr val="dk1"/>
                </a:solidFill>
                <a:latin typeface="Roboto"/>
                <a:ea typeface="Roboto"/>
                <a:cs typeface="Roboto"/>
                <a:sym typeface="Roboto"/>
              </a:rPr>
              <a:t>, </a:t>
            </a:r>
            <a:r>
              <a:rPr lang="en" sz="2800" b="1" i="1" dirty="0">
                <a:solidFill>
                  <a:schemeClr val="dk1"/>
                </a:solidFill>
                <a:latin typeface="Roboto"/>
                <a:ea typeface="Roboto"/>
                <a:cs typeface="Roboto"/>
                <a:sym typeface="Roboto"/>
              </a:rPr>
              <a:t>so that</a:t>
            </a:r>
            <a:r>
              <a:rPr lang="en" sz="2800" i="1" dirty="0">
                <a:solidFill>
                  <a:schemeClr val="dk1"/>
                </a:solidFill>
                <a:latin typeface="Roboto"/>
                <a:ea typeface="Roboto"/>
                <a:cs typeface="Roboto"/>
                <a:sym typeface="Roboto"/>
              </a:rPr>
              <a:t> I can identify tests that are being taken more or less and help advise the Test Suppliers appropriately on ways to improve </a:t>
            </a:r>
            <a:r>
              <a:rPr lang="en" sz="2800" i="1" dirty="0" smtClean="0">
                <a:solidFill>
                  <a:schemeClr val="dk1"/>
                </a:solidFill>
                <a:latin typeface="Roboto"/>
                <a:ea typeface="Roboto"/>
                <a:cs typeface="Roboto"/>
                <a:sym typeface="Roboto"/>
              </a:rPr>
              <a:t>the test </a:t>
            </a:r>
            <a:r>
              <a:rPr lang="en" sz="2800" i="1" dirty="0">
                <a:solidFill>
                  <a:schemeClr val="dk1"/>
                </a:solidFill>
                <a:latin typeface="Roboto"/>
                <a:ea typeface="Roboto"/>
                <a:cs typeface="Roboto"/>
                <a:sym typeface="Roboto"/>
              </a:rPr>
              <a:t>supplied..</a:t>
            </a:r>
            <a:endParaRPr sz="2800" i="1" dirty="0">
              <a:solidFill>
                <a:schemeClr val="dk1"/>
              </a:solidFill>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54"/>
          <p:cNvSpPr txBox="1">
            <a:spLocks noGrp="1"/>
          </p:cNvSpPr>
          <p:nvPr>
            <p:ph type="title"/>
          </p:nvPr>
        </p:nvSpPr>
        <p:spPr>
          <a:xfrm>
            <a:off x="5557050" y="2989800"/>
            <a:ext cx="78114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SLIs and SLOs</a:t>
            </a:r>
            <a:endParaRPr sz="87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6"/>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3. Defining SLIs and SLOs</a:t>
            </a:r>
            <a:endParaRPr/>
          </a:p>
        </p:txBody>
      </p:sp>
      <p:sp>
        <p:nvSpPr>
          <p:cNvPr id="264" name="Google Shape;264;p56"/>
          <p:cNvSpPr txBox="1">
            <a:spLocks noGrp="1"/>
          </p:cNvSpPr>
          <p:nvPr>
            <p:ph type="body" idx="1"/>
          </p:nvPr>
        </p:nvSpPr>
        <p:spPr>
          <a:xfrm>
            <a:off x="916332" y="2158788"/>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SLOs and SLIs for Brainxamin</a:t>
            </a:r>
            <a:endParaRPr/>
          </a:p>
        </p:txBody>
      </p:sp>
      <p:graphicFrame>
        <p:nvGraphicFramePr>
          <p:cNvPr id="265" name="Google Shape;265;p56"/>
          <p:cNvGraphicFramePr/>
          <p:nvPr>
            <p:extLst>
              <p:ext uri="{D42A27DB-BD31-4B8C-83A1-F6EECF244321}">
                <p14:modId xmlns:p14="http://schemas.microsoft.com/office/powerpoint/2010/main" val="1549748923"/>
              </p:ext>
            </p:extLst>
          </p:nvPr>
        </p:nvGraphicFramePr>
        <p:xfrm>
          <a:off x="914400" y="3024988"/>
          <a:ext cx="16461550" cy="6010420"/>
        </p:xfrm>
        <a:graphic>
          <a:graphicData uri="http://schemas.openxmlformats.org/drawingml/2006/table">
            <a:tbl>
              <a:tblPr>
                <a:noFill/>
                <a:tableStyleId>{563AC950-CF49-40BD-9E43-83EF124831D4}</a:tableStyleId>
              </a:tblPr>
              <a:tblGrid>
                <a:gridCol w="3470900">
                  <a:extLst>
                    <a:ext uri="{9D8B030D-6E8A-4147-A177-3AD203B41FA5}">
                      <a16:colId xmlns:a16="http://schemas.microsoft.com/office/drawing/2014/main" val="20000"/>
                    </a:ext>
                  </a:extLst>
                </a:gridCol>
                <a:gridCol w="5164100">
                  <a:extLst>
                    <a:ext uri="{9D8B030D-6E8A-4147-A177-3AD203B41FA5}">
                      <a16:colId xmlns:a16="http://schemas.microsoft.com/office/drawing/2014/main" val="20001"/>
                    </a:ext>
                  </a:extLst>
                </a:gridCol>
                <a:gridCol w="7826550">
                  <a:extLst>
                    <a:ext uri="{9D8B030D-6E8A-4147-A177-3AD203B41FA5}">
                      <a16:colId xmlns:a16="http://schemas.microsoft.com/office/drawing/2014/main" val="20002"/>
                    </a:ext>
                  </a:extLst>
                </a:gridCol>
              </a:tblGrid>
              <a:tr h="43057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User story</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SLO</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SLI</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386325">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Upload a Test</a:t>
                      </a:r>
                      <a:endParaRPr sz="2500">
                        <a:solidFill>
                          <a:srgbClr val="202124"/>
                        </a:solidFill>
                        <a:latin typeface="Roboto"/>
                        <a:ea typeface="Roboto"/>
                        <a:cs typeface="Roboto"/>
                        <a:sym typeface="Roboto"/>
                      </a:endParaRPr>
                    </a:p>
                  </a:txBody>
                  <a:tcPr marL="274300" marR="18287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Available 99.5%</a:t>
                      </a:r>
                      <a:endParaRPr sz="250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dirty="0">
                          <a:solidFill>
                            <a:srgbClr val="202124"/>
                          </a:solidFill>
                          <a:latin typeface="Roboto"/>
                          <a:ea typeface="Roboto"/>
                          <a:cs typeface="Roboto"/>
                          <a:sym typeface="Roboto"/>
                        </a:rPr>
                        <a:t>Upload failures </a:t>
                      </a:r>
                      <a:r>
                        <a:rPr lang="en" sz="2500" dirty="0" smtClean="0">
                          <a:solidFill>
                            <a:srgbClr val="202124"/>
                          </a:solidFill>
                          <a:latin typeface="Roboto"/>
                          <a:ea typeface="Roboto"/>
                          <a:cs typeface="Roboto"/>
                          <a:sym typeface="Roboto"/>
                        </a:rPr>
                        <a:t>measured </a:t>
                      </a:r>
                      <a:r>
                        <a:rPr lang="en" sz="2500" dirty="0">
                          <a:solidFill>
                            <a:srgbClr val="202124"/>
                          </a:solidFill>
                          <a:latin typeface="Roboto"/>
                          <a:ea typeface="Roboto"/>
                          <a:cs typeface="Roboto"/>
                          <a:sym typeface="Roboto"/>
                        </a:rPr>
                        <a:t>as percentage of bulk uploads per day by custom</a:t>
                      </a:r>
                      <a:endParaRPr sz="2500" dirty="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1"/>
                  </a:ext>
                </a:extLst>
              </a:tr>
              <a:tr h="386325">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 Test</a:t>
                      </a:r>
                      <a:endParaRPr sz="2500">
                        <a:solidFill>
                          <a:srgbClr val="202124"/>
                        </a:solidFill>
                        <a:latin typeface="Roboto"/>
                        <a:ea typeface="Roboto"/>
                        <a:cs typeface="Roboto"/>
                        <a:sym typeface="Roboto"/>
                      </a:endParaRPr>
                    </a:p>
                  </a:txBody>
                  <a:tcPr marL="274300" marR="18287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Available 99.5%</a:t>
                      </a:r>
                      <a:endParaRPr sz="250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dirty="0">
                          <a:latin typeface="Google Sans"/>
                          <a:ea typeface="Google Sans"/>
                          <a:cs typeface="Google Sans"/>
                          <a:sym typeface="Google Sans"/>
                        </a:rPr>
                        <a:t>Fraction of 200 vs 500 HTTP responses from API endpoint measure per month</a:t>
                      </a:r>
                      <a:endParaRPr sz="2500" dirty="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450700">
                <a:tc>
                  <a:txBody>
                    <a:bodyPr/>
                    <a:lstStyle/>
                    <a:p>
                      <a:pPr marL="0" lvl="0" indent="0" algn="l" rtl="0">
                        <a:spcBef>
                          <a:spcPts val="0"/>
                        </a:spcBef>
                        <a:spcAft>
                          <a:spcPts val="0"/>
                        </a:spcAft>
                        <a:buNone/>
                      </a:pPr>
                      <a:r>
                        <a:rPr lang="en" sz="2500">
                          <a:latin typeface="Google Sans"/>
                          <a:ea typeface="Google Sans"/>
                          <a:cs typeface="Google Sans"/>
                          <a:sym typeface="Google Sans"/>
                        </a:rPr>
                        <a:t>Take a Test</a:t>
                      </a:r>
                      <a:endParaRPr sz="2500">
                        <a:latin typeface="Google Sans"/>
                        <a:ea typeface="Google Sans"/>
                        <a:cs typeface="Google Sans"/>
                        <a:sym typeface="Google Sans"/>
                      </a:endParaRPr>
                    </a:p>
                  </a:txBody>
                  <a:tcPr marL="274300" marR="9142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Available 99.9%</a:t>
                      </a:r>
                      <a:endParaRPr sz="250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dirty="0">
                          <a:latin typeface="Google Sans"/>
                          <a:ea typeface="Google Sans"/>
                          <a:cs typeface="Google Sans"/>
                          <a:sym typeface="Google Sans"/>
                        </a:rPr>
                        <a:t>Fraction of 200 vs 500 HTTP responses from API endpoint measure per month</a:t>
                      </a:r>
                      <a:endParaRPr sz="2500" dirty="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3"/>
                  </a:ext>
                </a:extLst>
              </a:tr>
              <a:tr h="450700">
                <a:tc>
                  <a:txBody>
                    <a:bodyPr/>
                    <a:lstStyle/>
                    <a:p>
                      <a:pPr marL="0" lvl="0" indent="0" algn="l" rtl="0">
                        <a:spcBef>
                          <a:spcPts val="0"/>
                        </a:spcBef>
                        <a:spcAft>
                          <a:spcPts val="0"/>
                        </a:spcAft>
                        <a:buNone/>
                      </a:pPr>
                      <a:r>
                        <a:rPr lang="en" sz="2500">
                          <a:latin typeface="Google Sans"/>
                          <a:ea typeface="Google Sans"/>
                          <a:cs typeface="Google Sans"/>
                          <a:sym typeface="Google Sans"/>
                        </a:rPr>
                        <a:t>Search a Test</a:t>
                      </a:r>
                      <a:endParaRPr sz="2500">
                        <a:latin typeface="Google Sans"/>
                        <a:ea typeface="Google Sans"/>
                        <a:cs typeface="Google Sans"/>
                        <a:sym typeface="Google Sans"/>
                      </a:endParaRPr>
                    </a:p>
                  </a:txBody>
                  <a:tcPr marL="274300" marR="9142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Available 99.5%</a:t>
                      </a:r>
                      <a:endParaRPr sz="250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dirty="0">
                          <a:latin typeface="Google Sans"/>
                          <a:ea typeface="Google Sans"/>
                          <a:cs typeface="Google Sans"/>
                          <a:sym typeface="Google Sans"/>
                        </a:rPr>
                        <a:t>Fraction of 200 vs 500 HTTP responses from API endpoint measure per month</a:t>
                      </a:r>
                      <a:endParaRPr sz="2500" dirty="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r h="450700">
                <a:tc>
                  <a:txBody>
                    <a:bodyPr/>
                    <a:lstStyle/>
                    <a:p>
                      <a:pPr marL="0" lvl="0" indent="0" algn="l" rtl="0">
                        <a:spcBef>
                          <a:spcPts val="0"/>
                        </a:spcBef>
                        <a:spcAft>
                          <a:spcPts val="0"/>
                        </a:spcAft>
                        <a:buNone/>
                      </a:pPr>
                      <a:r>
                        <a:rPr lang="en" sz="2500">
                          <a:latin typeface="Google Sans"/>
                          <a:ea typeface="Google Sans"/>
                          <a:cs typeface="Google Sans"/>
                          <a:sym typeface="Google Sans"/>
                        </a:rPr>
                        <a:t>Query Test Repository</a:t>
                      </a:r>
                      <a:endParaRPr sz="2500">
                        <a:latin typeface="Google Sans"/>
                        <a:ea typeface="Google Sans"/>
                        <a:cs typeface="Google Sans"/>
                        <a:sym typeface="Google Sans"/>
                      </a:endParaRPr>
                    </a:p>
                  </a:txBody>
                  <a:tcPr marL="274300" marR="9142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95% of queries will complete under 10s</a:t>
                      </a:r>
                      <a:endParaRPr sz="250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dirty="0">
                          <a:latin typeface="Google Sans"/>
                          <a:ea typeface="Google Sans"/>
                          <a:cs typeface="Google Sans"/>
                          <a:sym typeface="Google Sans"/>
                        </a:rPr>
                        <a:t>Time to last byte GET request measured every 60 seconds aggregated each 15 minutes</a:t>
                      </a:r>
                      <a:endParaRPr sz="2500" dirty="0">
                        <a:latin typeface="Google Sans"/>
                        <a:ea typeface="Google Sans"/>
                        <a:cs typeface="Google Sans"/>
                        <a:sym typeface="Google Sans"/>
                      </a:endParaRPr>
                    </a:p>
                  </a:txBody>
                  <a:tcPr marL="274300" marR="9142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Google Shape;270;p57"/>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3. Defining SLIs and SLOs</a:t>
            </a:r>
            <a:endParaRPr/>
          </a:p>
        </p:txBody>
      </p:sp>
      <p:sp>
        <p:nvSpPr>
          <p:cNvPr id="271" name="Google Shape;271;p57"/>
          <p:cNvSpPr txBox="1">
            <a:spLocks noGrp="1"/>
          </p:cNvSpPr>
          <p:nvPr>
            <p:ph type="body" idx="1"/>
          </p:nvPr>
        </p:nvSpPr>
        <p:spPr>
          <a:xfrm>
            <a:off x="916332" y="2311188"/>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Based on the requirements of your case study, fill in the table below with SLOs and SLIs.</a:t>
            </a:r>
            <a:endParaRPr/>
          </a:p>
        </p:txBody>
      </p:sp>
      <p:graphicFrame>
        <p:nvGraphicFramePr>
          <p:cNvPr id="272" name="Google Shape;272;p57"/>
          <p:cNvGraphicFramePr/>
          <p:nvPr>
            <p:extLst>
              <p:ext uri="{D42A27DB-BD31-4B8C-83A1-F6EECF244321}">
                <p14:modId xmlns:p14="http://schemas.microsoft.com/office/powerpoint/2010/main" val="1546988648"/>
              </p:ext>
            </p:extLst>
          </p:nvPr>
        </p:nvGraphicFramePr>
        <p:xfrm>
          <a:off x="914400" y="3482188"/>
          <a:ext cx="16461550" cy="3172870"/>
        </p:xfrm>
        <a:graphic>
          <a:graphicData uri="http://schemas.openxmlformats.org/drawingml/2006/table">
            <a:tbl>
              <a:tblPr>
                <a:noFill/>
                <a:tableStyleId>{563AC950-CF49-40BD-9E43-83EF124831D4}</a:tableStyleId>
              </a:tblPr>
              <a:tblGrid>
                <a:gridCol w="3470900">
                  <a:extLst>
                    <a:ext uri="{9D8B030D-6E8A-4147-A177-3AD203B41FA5}">
                      <a16:colId xmlns:a16="http://schemas.microsoft.com/office/drawing/2014/main" val="20000"/>
                    </a:ext>
                  </a:extLst>
                </a:gridCol>
                <a:gridCol w="6581175">
                  <a:extLst>
                    <a:ext uri="{9D8B030D-6E8A-4147-A177-3AD203B41FA5}">
                      <a16:colId xmlns:a16="http://schemas.microsoft.com/office/drawing/2014/main" val="20001"/>
                    </a:ext>
                  </a:extLst>
                </a:gridCol>
                <a:gridCol w="6409475">
                  <a:extLst>
                    <a:ext uri="{9D8B030D-6E8A-4147-A177-3AD203B41FA5}">
                      <a16:colId xmlns:a16="http://schemas.microsoft.com/office/drawing/2014/main" val="20002"/>
                    </a:ext>
                  </a:extLst>
                </a:gridCol>
              </a:tblGrid>
              <a:tr h="43057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User story</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SLO</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SLI</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450700">
                <a:tc>
                  <a:txBody>
                    <a:bodyPr/>
                    <a:lstStyle/>
                    <a:p>
                      <a:pPr marL="0" lvl="0" indent="0" algn="l" rtl="0">
                        <a:spcBef>
                          <a:spcPts val="0"/>
                        </a:spcBef>
                        <a:spcAft>
                          <a:spcPts val="0"/>
                        </a:spcAft>
                        <a:buNone/>
                      </a:pPr>
                      <a:r>
                        <a:rPr lang="en" sz="2500">
                          <a:latin typeface="Google Sans"/>
                          <a:ea typeface="Google Sans"/>
                          <a:cs typeface="Google Sans"/>
                          <a:sym typeface="Google Sans"/>
                        </a:rPr>
                        <a:t>Update Tests in the Test Repository</a:t>
                      </a:r>
                      <a:endParaRPr sz="2500">
                        <a:latin typeface="Google Sans"/>
                        <a:ea typeface="Google Sans"/>
                        <a:cs typeface="Google Sans"/>
                        <a:sym typeface="Google Sans"/>
                      </a:endParaRPr>
                    </a:p>
                  </a:txBody>
                  <a:tcPr marL="274300" marR="9142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Available 99.5%</a:t>
                      </a:r>
                      <a:endParaRPr sz="250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dirty="0">
                          <a:solidFill>
                            <a:srgbClr val="202124"/>
                          </a:solidFill>
                          <a:latin typeface="Roboto"/>
                          <a:ea typeface="Roboto"/>
                          <a:cs typeface="Roboto"/>
                          <a:sym typeface="Roboto"/>
                        </a:rPr>
                        <a:t>Update failures </a:t>
                      </a:r>
                      <a:r>
                        <a:rPr lang="en" sz="2500" dirty="0" smtClean="0">
                          <a:solidFill>
                            <a:srgbClr val="202124"/>
                          </a:solidFill>
                          <a:latin typeface="Roboto"/>
                          <a:ea typeface="Roboto"/>
                          <a:cs typeface="Roboto"/>
                          <a:sym typeface="Roboto"/>
                        </a:rPr>
                        <a:t>measured </a:t>
                      </a:r>
                      <a:r>
                        <a:rPr lang="en" sz="2500" dirty="0">
                          <a:solidFill>
                            <a:srgbClr val="202124"/>
                          </a:solidFill>
                          <a:latin typeface="Roboto"/>
                          <a:ea typeface="Roboto"/>
                          <a:cs typeface="Roboto"/>
                          <a:sym typeface="Roboto"/>
                        </a:rPr>
                        <a:t>as percentage of bulk updates per day by custom</a:t>
                      </a:r>
                      <a:endParaRPr sz="2500" dirty="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1"/>
                  </a:ext>
                </a:extLst>
              </a:tr>
              <a:tr h="450700">
                <a:tc>
                  <a:txBody>
                    <a:bodyPr/>
                    <a:lstStyle/>
                    <a:p>
                      <a:pPr marL="0" lvl="0" indent="0" algn="l" rtl="0">
                        <a:spcBef>
                          <a:spcPts val="0"/>
                        </a:spcBef>
                        <a:spcAft>
                          <a:spcPts val="0"/>
                        </a:spcAft>
                        <a:buNone/>
                      </a:pPr>
                      <a:r>
                        <a:rPr lang="en" sz="2500">
                          <a:latin typeface="Google Sans"/>
                          <a:ea typeface="Google Sans"/>
                          <a:cs typeface="Google Sans"/>
                          <a:sym typeface="Google Sans"/>
                        </a:rPr>
                        <a:t>Remove Tests from the Test Repository</a:t>
                      </a:r>
                      <a:endParaRPr sz="2500">
                        <a:latin typeface="Google Sans"/>
                        <a:ea typeface="Google Sans"/>
                        <a:cs typeface="Google Sans"/>
                        <a:sym typeface="Google Sans"/>
                      </a:endParaRPr>
                    </a:p>
                  </a:txBody>
                  <a:tcPr marL="274300" marR="91425" marT="155425" marB="155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9525" cap="flat" cmpd="sng">
                      <a:solidFill>
                        <a:schemeClr val="dk2">
                          <a:alpha val="0"/>
                        </a:scheme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Available 99.5%</a:t>
                      </a:r>
                      <a:endParaRPr sz="250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dirty="0">
                          <a:solidFill>
                            <a:srgbClr val="202124"/>
                          </a:solidFill>
                          <a:latin typeface="Roboto"/>
                          <a:ea typeface="Roboto"/>
                          <a:cs typeface="Roboto"/>
                          <a:sym typeface="Roboto"/>
                        </a:rPr>
                        <a:t>Removal failures </a:t>
                      </a:r>
                      <a:r>
                        <a:rPr lang="en" sz="2500" dirty="0" smtClean="0">
                          <a:solidFill>
                            <a:srgbClr val="202124"/>
                          </a:solidFill>
                          <a:latin typeface="Roboto"/>
                          <a:ea typeface="Roboto"/>
                          <a:cs typeface="Roboto"/>
                          <a:sym typeface="Roboto"/>
                        </a:rPr>
                        <a:t>measured </a:t>
                      </a:r>
                      <a:r>
                        <a:rPr lang="en" sz="2500" dirty="0">
                          <a:solidFill>
                            <a:srgbClr val="202124"/>
                          </a:solidFill>
                          <a:latin typeface="Roboto"/>
                          <a:ea typeface="Roboto"/>
                          <a:cs typeface="Roboto"/>
                          <a:sym typeface="Roboto"/>
                        </a:rPr>
                        <a:t>as percentage of bulk removal / deletion per day by custom</a:t>
                      </a:r>
                      <a:endParaRPr sz="2500" dirty="0">
                        <a:solidFill>
                          <a:srgbClr val="202124"/>
                        </a:solidFill>
                        <a:latin typeface="Roboto"/>
                        <a:ea typeface="Roboto"/>
                        <a:cs typeface="Roboto"/>
                        <a:sym typeface="Roboto"/>
                      </a:endParaRPr>
                    </a:p>
                  </a:txBody>
                  <a:tcPr marL="274300" marR="182875" marT="155425" marB="155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9"/>
          <p:cNvSpPr txBox="1">
            <a:spLocks noGrp="1"/>
          </p:cNvSpPr>
          <p:nvPr>
            <p:ph type="title"/>
          </p:nvPr>
        </p:nvSpPr>
        <p:spPr>
          <a:xfrm>
            <a:off x="5557050" y="2989800"/>
            <a:ext cx="78114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dirty="0"/>
              <a:t>Brainxamin’s</a:t>
            </a:r>
            <a:endParaRPr sz="8700" dirty="0"/>
          </a:p>
          <a:p>
            <a:pPr marL="0" lvl="0" indent="0" algn="l" rtl="0">
              <a:spcBef>
                <a:spcPts val="0"/>
              </a:spcBef>
              <a:spcAft>
                <a:spcPts val="0"/>
              </a:spcAft>
              <a:buNone/>
            </a:pPr>
            <a:r>
              <a:rPr lang="en-US" sz="8700" dirty="0"/>
              <a:t>Microservices</a:t>
            </a:r>
            <a:endParaRPr sz="8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40"/>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dirty="0"/>
              <a:t>1b. Online Testing Portal</a:t>
            </a:r>
            <a:endParaRPr dirty="0"/>
          </a:p>
        </p:txBody>
      </p:sp>
      <p:sp>
        <p:nvSpPr>
          <p:cNvPr id="169" name="Google Shape;169;p40"/>
          <p:cNvSpPr txBox="1">
            <a:spLocks noGrp="1"/>
          </p:cNvSpPr>
          <p:nvPr>
            <p:ph type="body" idx="1"/>
          </p:nvPr>
        </p:nvSpPr>
        <p:spPr>
          <a:xfrm>
            <a:off x="1066750" y="2180350"/>
            <a:ext cx="15237900" cy="7050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Brainxamin </a:t>
            </a:r>
            <a:r>
              <a:rPr lang="en-US" dirty="0"/>
              <a:t>is an </a:t>
            </a:r>
            <a:r>
              <a:rPr lang="en" dirty="0"/>
              <a:t>online testing </a:t>
            </a:r>
            <a:r>
              <a:rPr lang="en" dirty="0" smtClean="0"/>
              <a:t>platform </a:t>
            </a:r>
            <a:r>
              <a:rPr lang="en-US" dirty="0"/>
              <a:t>built to be scalable and </a:t>
            </a:r>
            <a:r>
              <a:rPr lang="en" dirty="0"/>
              <a:t>serve globally located test takers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Main features:</a:t>
            </a:r>
            <a:endParaRPr dirty="0"/>
          </a:p>
          <a:p>
            <a:pPr marL="0" lvl="0" indent="0" algn="l" rtl="0">
              <a:spcBef>
                <a:spcPts val="0"/>
              </a:spcBef>
              <a:spcAft>
                <a:spcPts val="0"/>
              </a:spcAft>
              <a:buNone/>
            </a:pPr>
            <a:r>
              <a:rPr lang="en" dirty="0"/>
              <a:t>- Test takers can search through Test Repository and Schedule tests</a:t>
            </a:r>
            <a:endParaRPr dirty="0"/>
          </a:p>
          <a:p>
            <a:pPr marL="0" lvl="0" indent="0" algn="l" rtl="0">
              <a:spcBef>
                <a:spcPts val="0"/>
              </a:spcBef>
              <a:spcAft>
                <a:spcPts val="0"/>
              </a:spcAft>
              <a:buNone/>
            </a:pPr>
            <a:r>
              <a:rPr lang="en" dirty="0"/>
              <a:t>- Pricing will be determined based on </a:t>
            </a:r>
            <a:r>
              <a:rPr lang="en" dirty="0" smtClean="0"/>
              <a:t>the test/exam selected</a:t>
            </a:r>
            <a:endParaRPr dirty="0"/>
          </a:p>
          <a:p>
            <a:pPr marL="0" lvl="0" indent="0" algn="l" rtl="0">
              <a:spcBef>
                <a:spcPts val="0"/>
              </a:spcBef>
              <a:spcAft>
                <a:spcPts val="0"/>
              </a:spcAft>
              <a:buNone/>
            </a:pPr>
            <a:r>
              <a:rPr lang="en" dirty="0"/>
              <a:t>- Test Providers can upload </a:t>
            </a:r>
            <a:r>
              <a:rPr lang="en" dirty="0" smtClean="0"/>
              <a:t>tests/exams </a:t>
            </a:r>
            <a:r>
              <a:rPr lang="en" dirty="0"/>
              <a:t>into the Test Repository</a:t>
            </a:r>
            <a:endParaRPr dirty="0"/>
          </a:p>
          <a:p>
            <a:pPr marL="0" lvl="0" indent="0" algn="l" rtl="0">
              <a:spcBef>
                <a:spcPts val="0"/>
              </a:spcBef>
              <a:spcAft>
                <a:spcPts val="0"/>
              </a:spcAft>
              <a:buNone/>
            </a:pPr>
            <a:r>
              <a:rPr lang="en" dirty="0"/>
              <a:t>- A Manager will have oversight privileges to moderate the operations of Providers and Test Takers on the platform</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Typical users:</a:t>
            </a:r>
            <a:endParaRPr dirty="0"/>
          </a:p>
          <a:p>
            <a:pPr marL="0" lvl="0" indent="0" algn="l" rtl="0">
              <a:spcBef>
                <a:spcPts val="0"/>
              </a:spcBef>
              <a:spcAft>
                <a:spcPts val="0"/>
              </a:spcAft>
              <a:buNone/>
            </a:pPr>
            <a:r>
              <a:rPr lang="en" dirty="0"/>
              <a:t>- Test Taker</a:t>
            </a:r>
            <a:endParaRPr dirty="0"/>
          </a:p>
          <a:p>
            <a:pPr marL="0" lvl="0" indent="0" algn="l" rtl="0">
              <a:spcBef>
                <a:spcPts val="0"/>
              </a:spcBef>
              <a:spcAft>
                <a:spcPts val="0"/>
              </a:spcAft>
              <a:buNone/>
            </a:pPr>
            <a:r>
              <a:rPr lang="en" dirty="0"/>
              <a:t>- Test Provider</a:t>
            </a:r>
            <a:endParaRPr dirty="0"/>
          </a:p>
          <a:p>
            <a:pPr marL="0" lvl="0" indent="0" algn="l" rtl="0">
              <a:spcBef>
                <a:spcPts val="0"/>
              </a:spcBef>
              <a:spcAft>
                <a:spcPts val="0"/>
              </a:spcAft>
              <a:buNone/>
            </a:pPr>
            <a:r>
              <a:rPr lang="en" dirty="0"/>
              <a:t>- Manager</a:t>
            </a:r>
            <a:endParaRPr dirty="0"/>
          </a:p>
          <a:p>
            <a:pPr marL="0" lvl="0" indent="0" algn="l" rtl="0">
              <a:spcBef>
                <a:spcPts val="0"/>
              </a:spcBef>
              <a:spcAft>
                <a:spcPts val="0"/>
              </a:spcAft>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58"/>
          <p:cNvSpPr/>
          <p:nvPr/>
        </p:nvSpPr>
        <p:spPr>
          <a:xfrm>
            <a:off x="2280148" y="5003748"/>
            <a:ext cx="19227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8"/>
          <p:cNvSpPr/>
          <p:nvPr/>
        </p:nvSpPr>
        <p:spPr>
          <a:xfrm>
            <a:off x="2388748" y="5165030"/>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Web</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279" name="Google Shape;279;p58"/>
          <p:cNvSpPr/>
          <p:nvPr/>
        </p:nvSpPr>
        <p:spPr>
          <a:xfrm>
            <a:off x="2280148" y="6767006"/>
            <a:ext cx="1922700" cy="1166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8"/>
          <p:cNvSpPr/>
          <p:nvPr/>
        </p:nvSpPr>
        <p:spPr>
          <a:xfrm>
            <a:off x="2388751" y="7004156"/>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Mobile</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UI</a:t>
            </a:r>
            <a:endParaRPr sz="2100">
              <a:solidFill>
                <a:schemeClr val="dk1"/>
              </a:solidFill>
              <a:latin typeface="Roboto"/>
              <a:ea typeface="Roboto"/>
              <a:cs typeface="Roboto"/>
              <a:sym typeface="Roboto"/>
            </a:endParaRPr>
          </a:p>
        </p:txBody>
      </p:sp>
      <p:sp>
        <p:nvSpPr>
          <p:cNvPr id="281" name="Google Shape;281;p58"/>
          <p:cNvSpPr/>
          <p:nvPr/>
        </p:nvSpPr>
        <p:spPr>
          <a:xfrm>
            <a:off x="4301700" y="7868500"/>
            <a:ext cx="1814100" cy="10791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8"/>
          <p:cNvSpPr/>
          <p:nvPr/>
        </p:nvSpPr>
        <p:spPr>
          <a:xfrm>
            <a:off x="4377809" y="8029455"/>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Auth</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83" name="Google Shape;283;p58"/>
          <p:cNvSpPr/>
          <p:nvPr/>
        </p:nvSpPr>
        <p:spPr>
          <a:xfrm>
            <a:off x="6348555" y="3342996"/>
            <a:ext cx="1922700" cy="11634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8"/>
          <p:cNvSpPr/>
          <p:nvPr/>
        </p:nvSpPr>
        <p:spPr>
          <a:xfrm>
            <a:off x="6455652" y="3502296"/>
            <a:ext cx="1708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Search</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85" name="Google Shape;285;p58"/>
          <p:cNvSpPr/>
          <p:nvPr/>
        </p:nvSpPr>
        <p:spPr>
          <a:xfrm>
            <a:off x="10937893" y="3427860"/>
            <a:ext cx="1923900" cy="275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8"/>
          <p:cNvSpPr/>
          <p:nvPr/>
        </p:nvSpPr>
        <p:spPr>
          <a:xfrm>
            <a:off x="11047375" y="3421748"/>
            <a:ext cx="1705500" cy="10059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Test Repository</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87" name="Google Shape;287;p58"/>
          <p:cNvSpPr/>
          <p:nvPr/>
        </p:nvSpPr>
        <p:spPr>
          <a:xfrm>
            <a:off x="10937893" y="6540242"/>
            <a:ext cx="1923900" cy="27540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8"/>
          <p:cNvSpPr/>
          <p:nvPr/>
        </p:nvSpPr>
        <p:spPr>
          <a:xfrm>
            <a:off x="11047387" y="6701396"/>
            <a:ext cx="1705500" cy="8448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Test Admin</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sp>
        <p:nvSpPr>
          <p:cNvPr id="289" name="Google Shape;289;p58"/>
          <p:cNvSpPr/>
          <p:nvPr/>
        </p:nvSpPr>
        <p:spPr>
          <a:xfrm>
            <a:off x="7122925" y="5429600"/>
            <a:ext cx="1922700" cy="31215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8"/>
          <p:cNvSpPr/>
          <p:nvPr/>
        </p:nvSpPr>
        <p:spPr>
          <a:xfrm>
            <a:off x="7231513" y="5641977"/>
            <a:ext cx="1705500" cy="10059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Test Scheduler</a:t>
            </a:r>
            <a:endParaRPr sz="2100">
              <a:solidFill>
                <a:schemeClr val="dk1"/>
              </a:solidFill>
              <a:latin typeface="Roboto"/>
              <a:ea typeface="Roboto"/>
              <a:cs typeface="Roboto"/>
              <a:sym typeface="Roboto"/>
            </a:endParaRPr>
          </a:p>
          <a:p>
            <a:pPr marL="0" lvl="0" indent="0" algn="ctr" rtl="0">
              <a:spcBef>
                <a:spcPts val="0"/>
              </a:spcBef>
              <a:spcAft>
                <a:spcPts val="0"/>
              </a:spcAft>
              <a:buNone/>
            </a:pPr>
            <a:r>
              <a:rPr lang="en" sz="2100">
                <a:solidFill>
                  <a:schemeClr val="dk1"/>
                </a:solidFill>
                <a:latin typeface="Roboto"/>
                <a:ea typeface="Roboto"/>
                <a:cs typeface="Roboto"/>
                <a:sym typeface="Roboto"/>
              </a:rPr>
              <a:t>Service</a:t>
            </a:r>
            <a:endParaRPr sz="2100">
              <a:solidFill>
                <a:schemeClr val="dk1"/>
              </a:solidFill>
              <a:latin typeface="Roboto"/>
              <a:ea typeface="Roboto"/>
              <a:cs typeface="Roboto"/>
              <a:sym typeface="Roboto"/>
            </a:endParaRPr>
          </a:p>
        </p:txBody>
      </p:sp>
      <p:cxnSp>
        <p:nvCxnSpPr>
          <p:cNvPr id="291" name="Google Shape;291;p58"/>
          <p:cNvCxnSpPr>
            <a:stCxn id="282" idx="3"/>
          </p:cNvCxnSpPr>
          <p:nvPr/>
        </p:nvCxnSpPr>
        <p:spPr>
          <a:xfrm rot="10800000" flipH="1">
            <a:off x="6083309" y="6278055"/>
            <a:ext cx="1223700" cy="2173800"/>
          </a:xfrm>
          <a:prstGeom prst="straightConnector1">
            <a:avLst/>
          </a:prstGeom>
          <a:noFill/>
          <a:ln w="28575" cap="flat" cmpd="sng">
            <a:solidFill>
              <a:schemeClr val="accent1"/>
            </a:solidFill>
            <a:prstDash val="solid"/>
            <a:round/>
            <a:headEnd type="none" w="med" len="med"/>
            <a:tailEnd type="triangle" w="med" len="med"/>
          </a:ln>
        </p:spPr>
      </p:cxnSp>
      <p:sp>
        <p:nvSpPr>
          <p:cNvPr id="292" name="Google Shape;292;p58"/>
          <p:cNvSpPr/>
          <p:nvPr/>
        </p:nvSpPr>
        <p:spPr>
          <a:xfrm>
            <a:off x="13974750" y="5047875"/>
            <a:ext cx="1923900" cy="10791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8"/>
          <p:cNvSpPr/>
          <p:nvPr/>
        </p:nvSpPr>
        <p:spPr>
          <a:xfrm>
            <a:off x="14083952" y="5163074"/>
            <a:ext cx="1705500" cy="848700"/>
          </a:xfrm>
          <a:prstGeom prst="roundRect">
            <a:avLst>
              <a:gd name="adj" fmla="val 16667"/>
            </a:avLst>
          </a:prstGeom>
          <a:solidFill>
            <a:srgbClr val="DADC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chemeClr val="dk1"/>
                </a:solidFill>
                <a:latin typeface="Roboto"/>
                <a:ea typeface="Roboto"/>
                <a:cs typeface="Roboto"/>
                <a:sym typeface="Roboto"/>
              </a:rPr>
              <a:t>Analytics / Reporting Service</a:t>
            </a:r>
            <a:endParaRPr sz="2100">
              <a:solidFill>
                <a:schemeClr val="dk1"/>
              </a:solidFill>
              <a:latin typeface="Roboto"/>
              <a:ea typeface="Roboto"/>
              <a:cs typeface="Roboto"/>
              <a:sym typeface="Roboto"/>
            </a:endParaRPr>
          </a:p>
        </p:txBody>
      </p:sp>
      <p:sp>
        <p:nvSpPr>
          <p:cNvPr id="294" name="Google Shape;294;p58"/>
          <p:cNvSpPr/>
          <p:nvPr/>
        </p:nvSpPr>
        <p:spPr>
          <a:xfrm>
            <a:off x="7307042" y="6785466"/>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Test Scheduler</a:t>
            </a:r>
            <a:endParaRPr sz="21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295" name="Google Shape;295;p58"/>
          <p:cNvSpPr/>
          <p:nvPr/>
        </p:nvSpPr>
        <p:spPr>
          <a:xfrm>
            <a:off x="11124999" y="4550627"/>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Test Repository</a:t>
            </a:r>
            <a:endParaRPr sz="21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Database</a:t>
            </a:r>
            <a:endParaRPr sz="2100">
              <a:solidFill>
                <a:srgbClr val="FFFFFF"/>
              </a:solidFill>
              <a:latin typeface="Roboto Medium"/>
              <a:ea typeface="Roboto Medium"/>
              <a:cs typeface="Roboto Medium"/>
              <a:sym typeface="Roboto Medium"/>
            </a:endParaRPr>
          </a:p>
        </p:txBody>
      </p:sp>
      <p:sp>
        <p:nvSpPr>
          <p:cNvPr id="296" name="Google Shape;296;p58"/>
          <p:cNvSpPr/>
          <p:nvPr/>
        </p:nvSpPr>
        <p:spPr>
          <a:xfrm>
            <a:off x="11124999" y="7688499"/>
            <a:ext cx="1554480" cy="1526723"/>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2100">
                <a:solidFill>
                  <a:srgbClr val="FFFFFF"/>
                </a:solidFill>
                <a:latin typeface="Roboto Medium"/>
                <a:ea typeface="Roboto Medium"/>
                <a:cs typeface="Roboto Medium"/>
                <a:sym typeface="Roboto Medium"/>
              </a:rPr>
              <a:t>Test Admin Database</a:t>
            </a:r>
            <a:endParaRPr sz="2100">
              <a:solidFill>
                <a:srgbClr val="FFFFFF"/>
              </a:solidFill>
              <a:latin typeface="Roboto Medium"/>
              <a:ea typeface="Roboto Medium"/>
              <a:cs typeface="Roboto Medium"/>
              <a:sym typeface="Roboto Medium"/>
            </a:endParaRPr>
          </a:p>
        </p:txBody>
      </p:sp>
      <p:cxnSp>
        <p:nvCxnSpPr>
          <p:cNvPr id="297" name="Google Shape;297;p58"/>
          <p:cNvCxnSpPr>
            <a:stCxn id="277" idx="0"/>
            <a:endCxn id="284" idx="1"/>
          </p:cNvCxnSpPr>
          <p:nvPr/>
        </p:nvCxnSpPr>
        <p:spPr>
          <a:xfrm rot="-5400000">
            <a:off x="4309048" y="2857098"/>
            <a:ext cx="1079100" cy="3214200"/>
          </a:xfrm>
          <a:prstGeom prst="bentConnector2">
            <a:avLst/>
          </a:prstGeom>
          <a:noFill/>
          <a:ln w="28575" cap="flat" cmpd="sng">
            <a:solidFill>
              <a:schemeClr val="accent1"/>
            </a:solidFill>
            <a:prstDash val="solid"/>
            <a:round/>
            <a:headEnd type="none" w="med" len="med"/>
            <a:tailEnd type="triangle" w="med" len="med"/>
          </a:ln>
        </p:spPr>
      </p:cxnSp>
      <p:cxnSp>
        <p:nvCxnSpPr>
          <p:cNvPr id="298" name="Google Shape;298;p58"/>
          <p:cNvCxnSpPr>
            <a:stCxn id="277" idx="3"/>
            <a:endCxn id="282" idx="0"/>
          </p:cNvCxnSpPr>
          <p:nvPr/>
        </p:nvCxnSpPr>
        <p:spPr>
          <a:xfrm>
            <a:off x="4202848" y="5587098"/>
            <a:ext cx="1027800" cy="2442300"/>
          </a:xfrm>
          <a:prstGeom prst="bentConnector2">
            <a:avLst/>
          </a:prstGeom>
          <a:noFill/>
          <a:ln w="28575" cap="flat" cmpd="sng">
            <a:solidFill>
              <a:schemeClr val="accent1"/>
            </a:solidFill>
            <a:prstDash val="solid"/>
            <a:round/>
            <a:headEnd type="none" w="med" len="med"/>
            <a:tailEnd type="triangle" w="med" len="med"/>
          </a:ln>
        </p:spPr>
      </p:cxnSp>
      <p:cxnSp>
        <p:nvCxnSpPr>
          <p:cNvPr id="299" name="Google Shape;299;p58"/>
          <p:cNvCxnSpPr>
            <a:stCxn id="280" idx="2"/>
            <a:endCxn id="282" idx="1"/>
          </p:cNvCxnSpPr>
          <p:nvPr/>
        </p:nvCxnSpPr>
        <p:spPr>
          <a:xfrm rot="-5400000" flipH="1">
            <a:off x="3508201" y="7582256"/>
            <a:ext cx="603000" cy="1136400"/>
          </a:xfrm>
          <a:prstGeom prst="bentConnector2">
            <a:avLst/>
          </a:prstGeom>
          <a:noFill/>
          <a:ln w="28575" cap="flat" cmpd="sng">
            <a:solidFill>
              <a:schemeClr val="accent1"/>
            </a:solidFill>
            <a:prstDash val="solid"/>
            <a:round/>
            <a:headEnd type="none" w="med" len="med"/>
            <a:tailEnd type="triangle" w="med" len="med"/>
          </a:ln>
        </p:spPr>
      </p:cxnSp>
      <p:cxnSp>
        <p:nvCxnSpPr>
          <p:cNvPr id="300" name="Google Shape;300;p58"/>
          <p:cNvCxnSpPr>
            <a:stCxn id="284" idx="3"/>
          </p:cNvCxnSpPr>
          <p:nvPr/>
        </p:nvCxnSpPr>
        <p:spPr>
          <a:xfrm>
            <a:off x="8164152" y="3924696"/>
            <a:ext cx="2773800" cy="93600"/>
          </a:xfrm>
          <a:prstGeom prst="straightConnector1">
            <a:avLst/>
          </a:prstGeom>
          <a:noFill/>
          <a:ln w="28575" cap="flat" cmpd="sng">
            <a:solidFill>
              <a:schemeClr val="accent1"/>
            </a:solidFill>
            <a:prstDash val="solid"/>
            <a:round/>
            <a:headEnd type="none" w="med" len="med"/>
            <a:tailEnd type="triangle" w="med" len="med"/>
          </a:ln>
        </p:spPr>
      </p:cxnSp>
      <p:cxnSp>
        <p:nvCxnSpPr>
          <p:cNvPr id="301" name="Google Shape;301;p58"/>
          <p:cNvCxnSpPr>
            <a:stCxn id="290" idx="3"/>
          </p:cNvCxnSpPr>
          <p:nvPr/>
        </p:nvCxnSpPr>
        <p:spPr>
          <a:xfrm rot="10800000" flipH="1">
            <a:off x="8937013" y="4210827"/>
            <a:ext cx="1967100" cy="1934100"/>
          </a:xfrm>
          <a:prstGeom prst="bentConnector3">
            <a:avLst>
              <a:gd name="adj1" fmla="val 50000"/>
            </a:avLst>
          </a:prstGeom>
          <a:noFill/>
          <a:ln w="28575" cap="flat" cmpd="sng">
            <a:solidFill>
              <a:schemeClr val="accent1"/>
            </a:solidFill>
            <a:prstDash val="solid"/>
            <a:round/>
            <a:headEnd type="none" w="med" len="med"/>
            <a:tailEnd type="triangle" w="med" len="med"/>
          </a:ln>
        </p:spPr>
      </p:cxnSp>
      <p:sp>
        <p:nvSpPr>
          <p:cNvPr id="302" name="Google Shape;302;p58"/>
          <p:cNvSpPr/>
          <p:nvPr/>
        </p:nvSpPr>
        <p:spPr>
          <a:xfrm>
            <a:off x="10968828" y="4538818"/>
            <a:ext cx="244500" cy="35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8"/>
          <p:cNvSpPr/>
          <p:nvPr/>
        </p:nvSpPr>
        <p:spPr>
          <a:xfrm>
            <a:off x="10968828" y="4987140"/>
            <a:ext cx="244500" cy="35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04" name="Google Shape;304;p58"/>
          <p:cNvCxnSpPr>
            <a:stCxn id="293" idx="1"/>
            <a:endCxn id="288" idx="3"/>
          </p:cNvCxnSpPr>
          <p:nvPr/>
        </p:nvCxnSpPr>
        <p:spPr>
          <a:xfrm flipH="1">
            <a:off x="12752852" y="5587424"/>
            <a:ext cx="1331100" cy="1536300"/>
          </a:xfrm>
          <a:prstGeom prst="bentConnector3">
            <a:avLst>
              <a:gd name="adj1" fmla="val 49999"/>
            </a:avLst>
          </a:prstGeom>
          <a:noFill/>
          <a:ln w="28575" cap="flat" cmpd="sng">
            <a:solidFill>
              <a:schemeClr val="accent1"/>
            </a:solidFill>
            <a:prstDash val="solid"/>
            <a:round/>
            <a:headEnd type="none" w="med" len="med"/>
            <a:tailEnd type="triangle" w="med" len="med"/>
          </a:ln>
        </p:spPr>
      </p:cxnSp>
      <p:sp>
        <p:nvSpPr>
          <p:cNvPr id="305" name="Google Shape;305;p58"/>
          <p:cNvSpPr txBox="1">
            <a:spLocks noGrp="1"/>
          </p:cNvSpPr>
          <p:nvPr>
            <p:ph type="title"/>
          </p:nvPr>
        </p:nvSpPr>
        <p:spPr>
          <a:xfrm>
            <a:off x="914350" y="920500"/>
            <a:ext cx="16342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4. Microservices for Brainxamin’s application</a:t>
            </a:r>
            <a:endParaRPr/>
          </a:p>
        </p:txBody>
      </p:sp>
      <p:sp>
        <p:nvSpPr>
          <p:cNvPr id="306" name="Google Shape;306;p58"/>
          <p:cNvSpPr txBox="1">
            <a:spLocks noGrp="1"/>
          </p:cNvSpPr>
          <p:nvPr>
            <p:ph type="body" idx="1"/>
          </p:nvPr>
        </p:nvSpPr>
        <p:spPr>
          <a:xfrm>
            <a:off x="914350" y="2313432"/>
            <a:ext cx="16342500" cy="5505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Diagram showing application's microservices and their connections.</a:t>
            </a:r>
            <a:endParaRPr sz="2600"/>
          </a:p>
          <a:p>
            <a:pPr marL="0" lvl="0" indent="0" algn="l" rtl="0">
              <a:spcBef>
                <a:spcPts val="1600"/>
              </a:spcBef>
              <a:spcAft>
                <a:spcPts val="1600"/>
              </a:spcAft>
              <a:buNone/>
            </a:pPr>
            <a:endParaRPr/>
          </a:p>
        </p:txBody>
      </p:sp>
      <p:cxnSp>
        <p:nvCxnSpPr>
          <p:cNvPr id="307" name="Google Shape;307;p58"/>
          <p:cNvCxnSpPr>
            <a:endCxn id="288" idx="1"/>
          </p:cNvCxnSpPr>
          <p:nvPr/>
        </p:nvCxnSpPr>
        <p:spPr>
          <a:xfrm>
            <a:off x="8884087" y="6496196"/>
            <a:ext cx="2163300" cy="627600"/>
          </a:xfrm>
          <a:prstGeom prst="bentConnector3">
            <a:avLst>
              <a:gd name="adj1" fmla="val 50000"/>
            </a:avLst>
          </a:prstGeom>
          <a:noFill/>
          <a:ln w="28575" cap="flat" cmpd="sng">
            <a:solidFill>
              <a:schemeClr val="accent1"/>
            </a:solidFill>
            <a:prstDash val="solid"/>
            <a:round/>
            <a:headEnd type="none" w="med" len="med"/>
            <a:tailEnd type="triangl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59"/>
          <p:cNvSpPr txBox="1">
            <a:spLocks noGrp="1"/>
          </p:cNvSpPr>
          <p:nvPr>
            <p:ph type="title"/>
          </p:nvPr>
        </p:nvSpPr>
        <p:spPr>
          <a:xfrm>
            <a:off x="5557050" y="2989800"/>
            <a:ext cx="78114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Brainxamin’s</a:t>
            </a:r>
            <a:endParaRPr sz="8700"/>
          </a:p>
          <a:p>
            <a:pPr marL="0" lvl="0" indent="0" algn="l" rtl="0">
              <a:spcBef>
                <a:spcPts val="0"/>
              </a:spcBef>
              <a:spcAft>
                <a:spcPts val="0"/>
              </a:spcAft>
              <a:buNone/>
            </a:pPr>
            <a:r>
              <a:rPr lang="en" sz="8700"/>
              <a:t>REST APIs</a:t>
            </a:r>
            <a:endParaRPr sz="8700"/>
          </a:p>
        </p:txBody>
      </p:sp>
    </p:spTree>
    <p:extLst>
      <p:ext uri="{BB962C8B-B14F-4D97-AF65-F5344CB8AC3E}">
        <p14:creationId xmlns:p14="http://schemas.microsoft.com/office/powerpoint/2010/main" val="5138445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p60"/>
          <p:cNvSpPr txBox="1">
            <a:spLocks noGrp="1"/>
          </p:cNvSpPr>
          <p:nvPr>
            <p:ph type="title"/>
          </p:nvPr>
        </p:nvSpPr>
        <p:spPr>
          <a:xfrm>
            <a:off x="914350" y="539500"/>
            <a:ext cx="15821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5. Designing REST APIs</a:t>
            </a:r>
            <a:endParaRPr/>
          </a:p>
        </p:txBody>
      </p:sp>
      <p:graphicFrame>
        <p:nvGraphicFramePr>
          <p:cNvPr id="318" name="Google Shape;318;p60"/>
          <p:cNvGraphicFramePr/>
          <p:nvPr/>
        </p:nvGraphicFramePr>
        <p:xfrm>
          <a:off x="914400" y="1881988"/>
          <a:ext cx="16461525" cy="8205170"/>
        </p:xfrm>
        <a:graphic>
          <a:graphicData uri="http://schemas.openxmlformats.org/drawingml/2006/table">
            <a:tbl>
              <a:tblPr>
                <a:noFill/>
                <a:tableStyleId>{563AC950-CF49-40BD-9E43-83EF124831D4}</a:tableStyleId>
              </a:tblPr>
              <a:tblGrid>
                <a:gridCol w="5487175">
                  <a:extLst>
                    <a:ext uri="{9D8B030D-6E8A-4147-A177-3AD203B41FA5}">
                      <a16:colId xmlns:a16="http://schemas.microsoft.com/office/drawing/2014/main" val="20000"/>
                    </a:ext>
                  </a:extLst>
                </a:gridCol>
                <a:gridCol w="5487175">
                  <a:extLst>
                    <a:ext uri="{9D8B030D-6E8A-4147-A177-3AD203B41FA5}">
                      <a16:colId xmlns:a16="http://schemas.microsoft.com/office/drawing/2014/main" val="20001"/>
                    </a:ext>
                  </a:extLst>
                </a:gridCol>
                <a:gridCol w="5487175">
                  <a:extLst>
                    <a:ext uri="{9D8B030D-6E8A-4147-A177-3AD203B41FA5}">
                      <a16:colId xmlns:a16="http://schemas.microsoft.com/office/drawing/2014/main" val="20002"/>
                    </a:ext>
                  </a:extLst>
                </a:gridCol>
              </a:tblGrid>
              <a:tr h="580550">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1624575">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Mobile UI</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repository </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1624575">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accounts </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1624575">
                <a:tc>
                  <a:txBody>
                    <a:bodyPr/>
                    <a:lstStyle/>
                    <a:p>
                      <a:pPr marL="0" lvl="0" indent="0" algn="l" rtl="0">
                        <a:spcBef>
                          <a:spcPts val="0"/>
                        </a:spcBef>
                        <a:spcAft>
                          <a:spcPts val="0"/>
                        </a:spcAft>
                        <a:buNone/>
                      </a:pPr>
                      <a:r>
                        <a:rPr lang="en" sz="2500">
                          <a:latin typeface="Google Sans"/>
                          <a:ea typeface="Google Sans"/>
                          <a:cs typeface="Google Sans"/>
                          <a:sym typeface="Google Sans"/>
                        </a:rPr>
                        <a:t>Web UI</a:t>
                      </a: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repository </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1624575">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accounts </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bl>
          </a:graphicData>
        </a:graphic>
      </p:graphicFrame>
      <p:sp>
        <p:nvSpPr>
          <p:cNvPr id="319" name="Google Shape;319;p60"/>
          <p:cNvSpPr txBox="1">
            <a:spLocks noGrp="1"/>
          </p:cNvSpPr>
          <p:nvPr>
            <p:ph type="body" idx="1"/>
          </p:nvPr>
        </p:nvSpPr>
        <p:spPr>
          <a:xfrm>
            <a:off x="914357" y="1258588"/>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Fill in the table with your services and their resources and operations.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61"/>
          <p:cNvSpPr txBox="1">
            <a:spLocks noGrp="1"/>
          </p:cNvSpPr>
          <p:nvPr>
            <p:ph type="title"/>
          </p:nvPr>
        </p:nvSpPr>
        <p:spPr>
          <a:xfrm>
            <a:off x="914350" y="539500"/>
            <a:ext cx="15821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5. Designing REST APIs</a:t>
            </a:r>
            <a:endParaRPr/>
          </a:p>
        </p:txBody>
      </p:sp>
      <p:graphicFrame>
        <p:nvGraphicFramePr>
          <p:cNvPr id="325" name="Google Shape;325;p61"/>
          <p:cNvGraphicFramePr/>
          <p:nvPr/>
        </p:nvGraphicFramePr>
        <p:xfrm>
          <a:off x="914400" y="1958188"/>
          <a:ext cx="16461525" cy="7824170"/>
        </p:xfrm>
        <a:graphic>
          <a:graphicData uri="http://schemas.openxmlformats.org/drawingml/2006/table">
            <a:tbl>
              <a:tblPr>
                <a:noFill/>
                <a:tableStyleId>{563AC950-CF49-40BD-9E43-83EF124831D4}</a:tableStyleId>
              </a:tblPr>
              <a:tblGrid>
                <a:gridCol w="5487175">
                  <a:extLst>
                    <a:ext uri="{9D8B030D-6E8A-4147-A177-3AD203B41FA5}">
                      <a16:colId xmlns:a16="http://schemas.microsoft.com/office/drawing/2014/main" val="20000"/>
                    </a:ext>
                  </a:extLst>
                </a:gridCol>
                <a:gridCol w="5487175">
                  <a:extLst>
                    <a:ext uri="{9D8B030D-6E8A-4147-A177-3AD203B41FA5}">
                      <a16:colId xmlns:a16="http://schemas.microsoft.com/office/drawing/2014/main" val="20001"/>
                    </a:ext>
                  </a:extLst>
                </a:gridCol>
                <a:gridCol w="5487175">
                  <a:extLst>
                    <a:ext uri="{9D8B030D-6E8A-4147-A177-3AD203B41FA5}">
                      <a16:colId xmlns:a16="http://schemas.microsoft.com/office/drawing/2014/main" val="20002"/>
                    </a:ext>
                  </a:extLst>
                </a:gridCol>
              </a:tblGrid>
              <a:tr h="588400">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1715725">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Scheduler</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scheduler</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add</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061650">
                <a:tc>
                  <a:txBody>
                    <a:bodyPr/>
                    <a:lstStyle/>
                    <a:p>
                      <a:pPr marL="0" lvl="0" indent="0" algn="l" rtl="0">
                        <a:spcBef>
                          <a:spcPts val="0"/>
                        </a:spcBef>
                        <a:spcAft>
                          <a:spcPts val="0"/>
                        </a:spcAft>
                        <a:buNone/>
                      </a:pPr>
                      <a:r>
                        <a:rPr lang="en" sz="2500">
                          <a:latin typeface="Google Sans"/>
                          <a:ea typeface="Google Sans"/>
                          <a:cs typeface="Google Sans"/>
                          <a:sym typeface="Google Sans"/>
                        </a:rPr>
                        <a:t>Repository</a:t>
                      </a: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repository</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add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search</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list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 </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1023900">
                <a:tc>
                  <a:txBody>
                    <a:bodyPr/>
                    <a:lstStyle/>
                    <a:p>
                      <a:pPr marL="0" lvl="0" indent="0" algn="l" rtl="0">
                        <a:spcBef>
                          <a:spcPts val="0"/>
                        </a:spcBef>
                        <a:spcAft>
                          <a:spcPts val="0"/>
                        </a:spcAft>
                        <a:buNone/>
                      </a:pPr>
                      <a:r>
                        <a:rPr lang="en" sz="2500">
                          <a:latin typeface="Google Sans"/>
                          <a:ea typeface="Google Sans"/>
                          <a:cs typeface="Google Sans"/>
                          <a:sym typeface="Google Sans"/>
                        </a:rPr>
                        <a:t>Test Admin</a:t>
                      </a: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admin</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startTest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endTest</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1715725">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accounts </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schedule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update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delete</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bl>
          </a:graphicData>
        </a:graphic>
      </p:graphicFrame>
      <p:sp>
        <p:nvSpPr>
          <p:cNvPr id="326" name="Google Shape;326;p61"/>
          <p:cNvSpPr txBox="1">
            <a:spLocks noGrp="1"/>
          </p:cNvSpPr>
          <p:nvPr>
            <p:ph type="body" idx="1"/>
          </p:nvPr>
        </p:nvSpPr>
        <p:spPr>
          <a:xfrm>
            <a:off x="914357" y="1258588"/>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Fill in the table with your services and their resources and operations.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62"/>
          <p:cNvSpPr txBox="1">
            <a:spLocks noGrp="1"/>
          </p:cNvSpPr>
          <p:nvPr>
            <p:ph type="title"/>
          </p:nvPr>
        </p:nvSpPr>
        <p:spPr>
          <a:xfrm>
            <a:off x="914350" y="539500"/>
            <a:ext cx="15821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5. Designing REST APIs</a:t>
            </a:r>
            <a:endParaRPr/>
          </a:p>
        </p:txBody>
      </p:sp>
      <p:graphicFrame>
        <p:nvGraphicFramePr>
          <p:cNvPr id="332" name="Google Shape;332;p62"/>
          <p:cNvGraphicFramePr/>
          <p:nvPr/>
        </p:nvGraphicFramePr>
        <p:xfrm>
          <a:off x="914400" y="1958188"/>
          <a:ext cx="16461525" cy="4108470"/>
        </p:xfrm>
        <a:graphic>
          <a:graphicData uri="http://schemas.openxmlformats.org/drawingml/2006/table">
            <a:tbl>
              <a:tblPr>
                <a:noFill/>
                <a:tableStyleId>{563AC950-CF49-40BD-9E43-83EF124831D4}</a:tableStyleId>
              </a:tblPr>
              <a:tblGrid>
                <a:gridCol w="5487175">
                  <a:extLst>
                    <a:ext uri="{9D8B030D-6E8A-4147-A177-3AD203B41FA5}">
                      <a16:colId xmlns:a16="http://schemas.microsoft.com/office/drawing/2014/main" val="20000"/>
                    </a:ext>
                  </a:extLst>
                </a:gridCol>
                <a:gridCol w="5487175">
                  <a:extLst>
                    <a:ext uri="{9D8B030D-6E8A-4147-A177-3AD203B41FA5}">
                      <a16:colId xmlns:a16="http://schemas.microsoft.com/office/drawing/2014/main" val="20001"/>
                    </a:ext>
                  </a:extLst>
                </a:gridCol>
                <a:gridCol w="5487175">
                  <a:extLst>
                    <a:ext uri="{9D8B030D-6E8A-4147-A177-3AD203B41FA5}">
                      <a16:colId xmlns:a16="http://schemas.microsoft.com/office/drawing/2014/main" val="20002"/>
                    </a:ext>
                  </a:extLst>
                </a:gridCol>
              </a:tblGrid>
              <a:tr h="539300">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 name</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Collections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Methods</a:t>
                      </a:r>
                      <a:endParaRPr sz="2800">
                        <a:solidFill>
                          <a:srgbClr val="FFFFFF"/>
                        </a:solidFill>
                        <a:latin typeface="Roboto Medium"/>
                        <a:ea typeface="Roboto Medium"/>
                        <a:cs typeface="Roboto Medium"/>
                        <a:sym typeface="Roboto Medium"/>
                      </a:endParaRPr>
                    </a:p>
                  </a:txBody>
                  <a:tcPr marL="274300" marR="91425" marT="109725" marB="1097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1572550">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Search</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search</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find</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save</a:t>
                      </a:r>
                      <a:endParaRPr sz="25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1889600">
                <a:tc>
                  <a:txBody>
                    <a:bodyPr/>
                    <a:lstStyle/>
                    <a:p>
                      <a:pPr marL="0" lvl="0" indent="0" algn="l" rtl="0">
                        <a:spcBef>
                          <a:spcPts val="0"/>
                        </a:spcBef>
                        <a:spcAft>
                          <a:spcPts val="0"/>
                        </a:spcAft>
                        <a:buNone/>
                      </a:pPr>
                      <a:r>
                        <a:rPr lang="en" sz="2500">
                          <a:latin typeface="Google Sans"/>
                          <a:ea typeface="Google Sans"/>
                          <a:cs typeface="Google Sans"/>
                          <a:sym typeface="Google Sans"/>
                        </a:rPr>
                        <a:t>Analytics / Reporting</a:t>
                      </a:r>
                      <a:endParaRPr sz="2500">
                        <a:latin typeface="Google Sans"/>
                        <a:ea typeface="Google Sans"/>
                        <a:cs typeface="Google Sans"/>
                        <a:sym typeface="Google Sans"/>
                      </a:endParaRPr>
                    </a:p>
                  </a:txBody>
                  <a:tcPr marL="274300" marR="9142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reporting</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analyze</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list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search </a:t>
                      </a:r>
                      <a:endParaRPr sz="2500">
                        <a:solidFill>
                          <a:srgbClr val="202124"/>
                        </a:solidFill>
                        <a:latin typeface="Roboto"/>
                        <a:ea typeface="Roboto"/>
                        <a:cs typeface="Roboto"/>
                        <a:sym typeface="Roboto"/>
                      </a:endParaRPr>
                    </a:p>
                    <a:p>
                      <a:pPr marL="0" lvl="0" indent="0" algn="l" rtl="0">
                        <a:spcBef>
                          <a:spcPts val="0"/>
                        </a:spcBef>
                        <a:spcAft>
                          <a:spcPts val="0"/>
                        </a:spcAft>
                        <a:buNone/>
                      </a:pPr>
                      <a:r>
                        <a:rPr lang="en" sz="2500">
                          <a:solidFill>
                            <a:srgbClr val="202124"/>
                          </a:solidFill>
                          <a:latin typeface="Roboto"/>
                          <a:ea typeface="Roboto"/>
                          <a:cs typeface="Roboto"/>
                          <a:sym typeface="Roboto"/>
                        </a:rPr>
                        <a:t>get</a:t>
                      </a:r>
                      <a:endParaRPr sz="2500">
                        <a:latin typeface="Google Sans"/>
                        <a:ea typeface="Google Sans"/>
                        <a:cs typeface="Google Sans"/>
                        <a:sym typeface="Google Sans"/>
                      </a:endParaRPr>
                    </a:p>
                  </a:txBody>
                  <a:tcPr marL="274300" marR="9142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bl>
          </a:graphicData>
        </a:graphic>
      </p:graphicFrame>
      <p:sp>
        <p:nvSpPr>
          <p:cNvPr id="333" name="Google Shape;333;p62"/>
          <p:cNvSpPr txBox="1">
            <a:spLocks noGrp="1"/>
          </p:cNvSpPr>
          <p:nvPr>
            <p:ph type="body" idx="1"/>
          </p:nvPr>
        </p:nvSpPr>
        <p:spPr>
          <a:xfrm>
            <a:off x="914357" y="1258588"/>
            <a:ext cx="157518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Fill in the table with your services and their resources and operations.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63"/>
          <p:cNvSpPr txBox="1">
            <a:spLocks noGrp="1"/>
          </p:cNvSpPr>
          <p:nvPr>
            <p:ph type="title"/>
          </p:nvPr>
        </p:nvSpPr>
        <p:spPr>
          <a:xfrm>
            <a:off x="5359225" y="2989800"/>
            <a:ext cx="83115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Storage Charactaristics</a:t>
            </a:r>
            <a:endParaRPr sz="87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64"/>
          <p:cNvSpPr txBox="1">
            <a:spLocks noGrp="1"/>
          </p:cNvSpPr>
          <p:nvPr>
            <p:ph type="title"/>
          </p:nvPr>
        </p:nvSpPr>
        <p:spPr>
          <a:xfrm>
            <a:off x="914350" y="920500"/>
            <a:ext cx="148977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6. Defining storage characteristics</a:t>
            </a:r>
            <a:endParaRPr/>
          </a:p>
        </p:txBody>
      </p:sp>
      <p:graphicFrame>
        <p:nvGraphicFramePr>
          <p:cNvPr id="344" name="Google Shape;344;p64"/>
          <p:cNvGraphicFramePr/>
          <p:nvPr/>
        </p:nvGraphicFramePr>
        <p:xfrm>
          <a:off x="914400" y="3483864"/>
          <a:ext cx="16460100" cy="5958710"/>
        </p:xfrm>
        <a:graphic>
          <a:graphicData uri="http://schemas.openxmlformats.org/drawingml/2006/table">
            <a:tbl>
              <a:tblPr>
                <a:noFill/>
                <a:tableStyleId>{563AC950-CF49-40BD-9E43-83EF124831D4}</a:tableStyleId>
              </a:tblPr>
              <a:tblGrid>
                <a:gridCol w="2743350">
                  <a:extLst>
                    <a:ext uri="{9D8B030D-6E8A-4147-A177-3AD203B41FA5}">
                      <a16:colId xmlns:a16="http://schemas.microsoft.com/office/drawing/2014/main" val="20000"/>
                    </a:ext>
                  </a:extLst>
                </a:gridCol>
                <a:gridCol w="2743350">
                  <a:extLst>
                    <a:ext uri="{9D8B030D-6E8A-4147-A177-3AD203B41FA5}">
                      <a16:colId xmlns:a16="http://schemas.microsoft.com/office/drawing/2014/main" val="20001"/>
                    </a:ext>
                  </a:extLst>
                </a:gridCol>
                <a:gridCol w="2743350">
                  <a:extLst>
                    <a:ext uri="{9D8B030D-6E8A-4147-A177-3AD203B41FA5}">
                      <a16:colId xmlns:a16="http://schemas.microsoft.com/office/drawing/2014/main" val="20002"/>
                    </a:ext>
                  </a:extLst>
                </a:gridCol>
                <a:gridCol w="2743350">
                  <a:extLst>
                    <a:ext uri="{9D8B030D-6E8A-4147-A177-3AD203B41FA5}">
                      <a16:colId xmlns:a16="http://schemas.microsoft.com/office/drawing/2014/main" val="20003"/>
                    </a:ext>
                  </a:extLst>
                </a:gridCol>
                <a:gridCol w="2743350">
                  <a:extLst>
                    <a:ext uri="{9D8B030D-6E8A-4147-A177-3AD203B41FA5}">
                      <a16:colId xmlns:a16="http://schemas.microsoft.com/office/drawing/2014/main" val="20004"/>
                    </a:ext>
                  </a:extLst>
                </a:gridCol>
                <a:gridCol w="2743350">
                  <a:extLst>
                    <a:ext uri="{9D8B030D-6E8A-4147-A177-3AD203B41FA5}">
                      <a16:colId xmlns:a16="http://schemas.microsoft.com/office/drawing/2014/main" val="20005"/>
                    </a:ext>
                  </a:extLst>
                </a:gridCol>
              </a:tblGrid>
              <a:tr h="139532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Structured or Unstructured</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SQL or NoSQL</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Strong or Eventual Consistency</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Amount of Data (MB, GB, TB, PB, ExB)</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Read only or Read/Write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537500">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Repository</a:t>
                      </a:r>
                      <a:endParaRPr sz="2500">
                        <a:solidFill>
                          <a:srgbClr val="202124"/>
                        </a:solidFill>
                        <a:latin typeface="Roboto"/>
                        <a:ea typeface="Roboto"/>
                        <a:cs typeface="Roboto"/>
                        <a:sym typeface="Roboto"/>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Structured</a:t>
                      </a:r>
                      <a:endParaRPr sz="2500">
                        <a:solidFill>
                          <a:srgbClr val="202124"/>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SQL</a:t>
                      </a:r>
                      <a:endParaRPr sz="2500">
                        <a:solidFill>
                          <a:srgbClr val="202124"/>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Strong</a:t>
                      </a:r>
                      <a:endParaRPr sz="2500">
                        <a:solidFill>
                          <a:srgbClr val="202124"/>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GB</a:t>
                      </a:r>
                      <a:endParaRPr sz="2500">
                        <a:solidFill>
                          <a:srgbClr val="202124"/>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Read/Write</a:t>
                      </a:r>
                      <a:endParaRPr sz="2500">
                        <a:solidFill>
                          <a:srgbClr val="202124"/>
                        </a:solidFill>
                        <a:latin typeface="Roboto"/>
                        <a:ea typeface="Roboto"/>
                        <a:cs typeface="Roboto"/>
                        <a:sym typeface="Roboto"/>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92225">
                <a:tc>
                  <a:txBody>
                    <a:bodyPr/>
                    <a:lstStyle/>
                    <a:p>
                      <a:pPr marL="0" lvl="0" indent="0" algn="l" rtl="0">
                        <a:spcBef>
                          <a:spcPts val="0"/>
                        </a:spcBef>
                        <a:spcAft>
                          <a:spcPts val="0"/>
                        </a:spcAft>
                        <a:buNone/>
                      </a:pPr>
                      <a:r>
                        <a:rPr lang="en" sz="2500">
                          <a:latin typeface="Google Sans"/>
                          <a:ea typeface="Google Sans"/>
                          <a:cs typeface="Google Sans"/>
                          <a:sym typeface="Google Sans"/>
                        </a:rPr>
                        <a:t>Scheduler</a:t>
                      </a: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Structured</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SQL</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Strong</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GB</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Read/Write</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592225">
                <a:tc>
                  <a:txBody>
                    <a:bodyPr/>
                    <a:lstStyle/>
                    <a:p>
                      <a:pPr marL="0" lvl="0" indent="0" algn="l" rtl="0">
                        <a:spcBef>
                          <a:spcPts val="0"/>
                        </a:spcBef>
                        <a:spcAft>
                          <a:spcPts val="0"/>
                        </a:spcAft>
                        <a:buNone/>
                      </a:pPr>
                      <a:r>
                        <a:rPr lang="en" sz="2500">
                          <a:latin typeface="Google Sans"/>
                          <a:ea typeface="Google Sans"/>
                          <a:cs typeface="Google Sans"/>
                          <a:sym typeface="Google Sans"/>
                        </a:rPr>
                        <a:t>Admin</a:t>
                      </a: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Structured</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SQL</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Strong</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latin typeface="Google Sans"/>
                          <a:ea typeface="Google Sans"/>
                          <a:cs typeface="Google Sans"/>
                          <a:sym typeface="Google Sans"/>
                        </a:rPr>
                        <a:t>GB</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latin typeface="Google Sans"/>
                          <a:ea typeface="Google Sans"/>
                          <a:cs typeface="Google Sans"/>
                          <a:sym typeface="Google Sans"/>
                        </a:rPr>
                        <a:t>Read/Write</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592225">
                <a:tc>
                  <a:txBody>
                    <a:bodyPr/>
                    <a:lstStyle/>
                    <a:p>
                      <a:pPr marL="0" lvl="0" indent="0" algn="l" rtl="0">
                        <a:spcBef>
                          <a:spcPts val="0"/>
                        </a:spcBef>
                        <a:spcAft>
                          <a:spcPts val="0"/>
                        </a:spcAft>
                        <a:buNone/>
                      </a:pPr>
                      <a:r>
                        <a:rPr lang="en" sz="2500">
                          <a:latin typeface="Google Sans"/>
                          <a:ea typeface="Google Sans"/>
                          <a:cs typeface="Google Sans"/>
                          <a:sym typeface="Google Sans"/>
                        </a:rPr>
                        <a:t>Analytics / Reporting</a:t>
                      </a: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Structured</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SQL</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Eventual</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GB</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latin typeface="Google Sans"/>
                          <a:ea typeface="Google Sans"/>
                          <a:cs typeface="Google Sans"/>
                          <a:sym typeface="Google Sans"/>
                        </a:rPr>
                        <a:t>Read only</a:t>
                      </a: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592225">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5"/>
                  </a:ext>
                </a:extLst>
              </a:tr>
              <a:tr h="592225">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274300" marR="182875" marT="137150" marB="137150">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sp>
        <p:nvSpPr>
          <p:cNvPr id="345" name="Google Shape;345;p64"/>
          <p:cNvSpPr txBox="1">
            <a:spLocks noGrp="1"/>
          </p:cNvSpPr>
          <p:nvPr>
            <p:ph type="body" idx="1"/>
          </p:nvPr>
        </p:nvSpPr>
        <p:spPr>
          <a:xfrm>
            <a:off x="914400" y="2311188"/>
            <a:ext cx="164592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Fill in the required storage features.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
        <p:cNvGrpSpPr/>
        <p:nvPr/>
      </p:nvGrpSpPr>
      <p:grpSpPr>
        <a:xfrm>
          <a:off x="0" y="0"/>
          <a:ext cx="0" cy="0"/>
          <a:chOff x="0" y="0"/>
          <a:chExt cx="0" cy="0"/>
        </a:xfrm>
      </p:grpSpPr>
      <p:sp>
        <p:nvSpPr>
          <p:cNvPr id="350" name="Google Shape;350;p65"/>
          <p:cNvSpPr txBox="1">
            <a:spLocks noGrp="1"/>
          </p:cNvSpPr>
          <p:nvPr>
            <p:ph type="title"/>
          </p:nvPr>
        </p:nvSpPr>
        <p:spPr>
          <a:xfrm>
            <a:off x="914350" y="920500"/>
            <a:ext cx="163830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7. Choosing Google Cloud Storage and Data Services</a:t>
            </a:r>
            <a:endParaRPr/>
          </a:p>
        </p:txBody>
      </p:sp>
      <p:sp>
        <p:nvSpPr>
          <p:cNvPr id="351" name="Google Shape;351;p65"/>
          <p:cNvSpPr txBox="1">
            <a:spLocks noGrp="1"/>
          </p:cNvSpPr>
          <p:nvPr>
            <p:ph type="body" idx="1"/>
          </p:nvPr>
        </p:nvSpPr>
        <p:spPr>
          <a:xfrm>
            <a:off x="914400" y="2082588"/>
            <a:ext cx="164592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Choose the Google Cloud storage products for each service.</a:t>
            </a:r>
            <a:endParaRPr/>
          </a:p>
        </p:txBody>
      </p:sp>
      <p:graphicFrame>
        <p:nvGraphicFramePr>
          <p:cNvPr id="352" name="Google Shape;352;p65"/>
          <p:cNvGraphicFramePr/>
          <p:nvPr/>
        </p:nvGraphicFramePr>
        <p:xfrm>
          <a:off x="914400" y="3179064"/>
          <a:ext cx="16383000" cy="5721050"/>
        </p:xfrm>
        <a:graphic>
          <a:graphicData uri="http://schemas.openxmlformats.org/drawingml/2006/table">
            <a:tbl>
              <a:tblPr>
                <a:noFill/>
                <a:tableStyleId>{563AC950-CF49-40BD-9E43-83EF124831D4}</a:tableStyleId>
              </a:tblPr>
              <a:tblGrid>
                <a:gridCol w="2047875">
                  <a:extLst>
                    <a:ext uri="{9D8B030D-6E8A-4147-A177-3AD203B41FA5}">
                      <a16:colId xmlns:a16="http://schemas.microsoft.com/office/drawing/2014/main" val="20000"/>
                    </a:ext>
                  </a:extLst>
                </a:gridCol>
                <a:gridCol w="2047875">
                  <a:extLst>
                    <a:ext uri="{9D8B030D-6E8A-4147-A177-3AD203B41FA5}">
                      <a16:colId xmlns:a16="http://schemas.microsoft.com/office/drawing/2014/main" val="20001"/>
                    </a:ext>
                  </a:extLst>
                </a:gridCol>
                <a:gridCol w="2047875">
                  <a:extLst>
                    <a:ext uri="{9D8B030D-6E8A-4147-A177-3AD203B41FA5}">
                      <a16:colId xmlns:a16="http://schemas.microsoft.com/office/drawing/2014/main" val="20002"/>
                    </a:ext>
                  </a:extLst>
                </a:gridCol>
                <a:gridCol w="2047875">
                  <a:extLst>
                    <a:ext uri="{9D8B030D-6E8A-4147-A177-3AD203B41FA5}">
                      <a16:colId xmlns:a16="http://schemas.microsoft.com/office/drawing/2014/main" val="20003"/>
                    </a:ext>
                  </a:extLst>
                </a:gridCol>
                <a:gridCol w="2047875">
                  <a:extLst>
                    <a:ext uri="{9D8B030D-6E8A-4147-A177-3AD203B41FA5}">
                      <a16:colId xmlns:a16="http://schemas.microsoft.com/office/drawing/2014/main" val="20004"/>
                    </a:ext>
                  </a:extLst>
                </a:gridCol>
                <a:gridCol w="2047875">
                  <a:extLst>
                    <a:ext uri="{9D8B030D-6E8A-4147-A177-3AD203B41FA5}">
                      <a16:colId xmlns:a16="http://schemas.microsoft.com/office/drawing/2014/main" val="20005"/>
                    </a:ext>
                  </a:extLst>
                </a:gridCol>
                <a:gridCol w="2047875">
                  <a:extLst>
                    <a:ext uri="{9D8B030D-6E8A-4147-A177-3AD203B41FA5}">
                      <a16:colId xmlns:a16="http://schemas.microsoft.com/office/drawing/2014/main" val="20006"/>
                    </a:ext>
                  </a:extLst>
                </a:gridCol>
                <a:gridCol w="2047875">
                  <a:extLst>
                    <a:ext uri="{9D8B030D-6E8A-4147-A177-3AD203B41FA5}">
                      <a16:colId xmlns:a16="http://schemas.microsoft.com/office/drawing/2014/main" val="20007"/>
                    </a:ext>
                  </a:extLst>
                </a:gridCol>
              </a:tblGrid>
              <a:tr h="1983550">
                <a:tc>
                  <a:txBody>
                    <a:bodyPr/>
                    <a:lstStyle/>
                    <a:p>
                      <a:pPr marL="0" lvl="0" indent="0" algn="ctr" rtl="0">
                        <a:spcBef>
                          <a:spcPts val="0"/>
                        </a:spcBef>
                        <a:spcAft>
                          <a:spcPts val="0"/>
                        </a:spcAft>
                        <a:buNone/>
                      </a:pPr>
                      <a:r>
                        <a:rPr lang="en" sz="2800" b="1">
                          <a:solidFill>
                            <a:srgbClr val="FFFFFF"/>
                          </a:solidFill>
                          <a:latin typeface="Google Sans"/>
                          <a:ea typeface="Google Sans"/>
                          <a:cs typeface="Google Sans"/>
                          <a:sym typeface="Google Sans"/>
                        </a:rPr>
                        <a:t>Service</a:t>
                      </a:r>
                      <a:endParaRPr sz="2800" b="1">
                        <a:solidFill>
                          <a:srgbClr val="FFFFFF"/>
                        </a:solidFill>
                        <a:latin typeface="Google Sans"/>
                        <a:ea typeface="Google Sans"/>
                        <a:cs typeface="Google Sans"/>
                        <a:sym typeface="Google Sans"/>
                      </a:endParaRPr>
                    </a:p>
                  </a:txBody>
                  <a:tcPr marL="91425" marR="91425" marT="91425" marB="914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Persistent Disk</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Storage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 </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SQL</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Firestore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Bigtable</a:t>
                      </a:r>
                      <a:endParaRPr sz="2400">
                        <a:solidFill>
                          <a:schemeClr val="dk1"/>
                        </a:solidFill>
                        <a:latin typeface="Google Sans"/>
                        <a:ea typeface="Google Sans"/>
                        <a:cs typeface="Google Sans"/>
                        <a:sym typeface="Google Sans"/>
                      </a:endParaRPr>
                    </a:p>
                  </a:txBody>
                  <a:tcPr marL="91425"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Spanner</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BigQuery</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850225">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Repository</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X</a:t>
                      </a:r>
                      <a:endParaRPr sz="2400">
                        <a:solidFill>
                          <a:srgbClr val="202124"/>
                        </a:solidFill>
                        <a:latin typeface="Roboto"/>
                        <a:ea typeface="Roboto"/>
                        <a:cs typeface="Roboto"/>
                        <a:sym typeface="Roboto"/>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1100025">
                <a:tc>
                  <a:txBody>
                    <a:bodyPr/>
                    <a:lstStyle/>
                    <a:p>
                      <a:pPr marL="0" lvl="0" indent="0" algn="l" rtl="0">
                        <a:spcBef>
                          <a:spcPts val="0"/>
                        </a:spcBef>
                        <a:spcAft>
                          <a:spcPts val="0"/>
                        </a:spcAft>
                        <a:buNone/>
                      </a:pPr>
                      <a:r>
                        <a:rPr lang="en" sz="2500">
                          <a:latin typeface="Google Sans"/>
                          <a:ea typeface="Google Sans"/>
                          <a:cs typeface="Google Sans"/>
                          <a:sym typeface="Google Sans"/>
                        </a:rPr>
                        <a:t>Repository</a:t>
                      </a:r>
                      <a:endParaRPr sz="2500">
                        <a:latin typeface="Google Sans"/>
                        <a:ea typeface="Google Sans"/>
                        <a:cs typeface="Google Sans"/>
                        <a:sym typeface="Google Sans"/>
                      </a:endParaRPr>
                    </a:p>
                    <a:p>
                      <a:pPr marL="0" lvl="0" indent="0" algn="l" rtl="0">
                        <a:spcBef>
                          <a:spcPts val="0"/>
                        </a:spcBef>
                        <a:spcAft>
                          <a:spcPts val="0"/>
                        </a:spcAft>
                        <a:buNone/>
                      </a:pPr>
                      <a:r>
                        <a:rPr lang="en" sz="2500">
                          <a:latin typeface="Google Sans"/>
                          <a:ea typeface="Google Sans"/>
                          <a:cs typeface="Google Sans"/>
                          <a:sym typeface="Google Sans"/>
                        </a:rPr>
                        <a:t>Uploads</a:t>
                      </a:r>
                      <a:endParaRPr sz="25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800">
                          <a:solidFill>
                            <a:srgbClr val="202124"/>
                          </a:solidFill>
                          <a:latin typeface="Google Sans"/>
                          <a:ea typeface="Google Sans"/>
                          <a:cs typeface="Google Sans"/>
                          <a:sym typeface="Google Sans"/>
                        </a:rPr>
                        <a:t>X</a:t>
                      </a: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872925">
                <a:tc>
                  <a:txBody>
                    <a:bodyPr/>
                    <a:lstStyle/>
                    <a:p>
                      <a:pPr marL="0" lvl="0" indent="0" algn="l" rtl="0">
                        <a:spcBef>
                          <a:spcPts val="0"/>
                        </a:spcBef>
                        <a:spcAft>
                          <a:spcPts val="0"/>
                        </a:spcAft>
                        <a:buNone/>
                      </a:pPr>
                      <a:r>
                        <a:rPr lang="en" sz="2500">
                          <a:latin typeface="Google Sans"/>
                          <a:ea typeface="Google Sans"/>
                          <a:cs typeface="Google Sans"/>
                          <a:sym typeface="Google Sans"/>
                        </a:rPr>
                        <a:t>Scheduler</a:t>
                      </a: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800">
                          <a:solidFill>
                            <a:srgbClr val="202124"/>
                          </a:solidFill>
                          <a:latin typeface="Google Sans"/>
                          <a:ea typeface="Google Sans"/>
                          <a:cs typeface="Google Sans"/>
                          <a:sym typeface="Google Sans"/>
                        </a:rPr>
                        <a:t>X</a:t>
                      </a: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858500">
                <a:tc>
                  <a:txBody>
                    <a:bodyPr/>
                    <a:lstStyle/>
                    <a:p>
                      <a:pPr marL="0" lvl="0" indent="0" algn="l" rtl="0">
                        <a:spcBef>
                          <a:spcPts val="0"/>
                        </a:spcBef>
                        <a:spcAft>
                          <a:spcPts val="0"/>
                        </a:spcAft>
                        <a:buNone/>
                      </a:pPr>
                      <a:r>
                        <a:rPr lang="en" sz="2500">
                          <a:latin typeface="Google Sans"/>
                          <a:ea typeface="Google Sans"/>
                          <a:cs typeface="Google Sans"/>
                          <a:sym typeface="Google Sans"/>
                        </a:rPr>
                        <a:t>Admin</a:t>
                      </a:r>
                      <a:endParaRPr sz="25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800">
                          <a:solidFill>
                            <a:srgbClr val="202124"/>
                          </a:solidFill>
                          <a:latin typeface="Google Sans"/>
                          <a:ea typeface="Google Sans"/>
                          <a:cs typeface="Google Sans"/>
                          <a:sym typeface="Google Sans"/>
                        </a:rPr>
                        <a:t>X</a:t>
                      </a: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bl>
          </a:graphicData>
        </a:graphic>
      </p:graphicFrame>
      <p:pic>
        <p:nvPicPr>
          <p:cNvPr id="353" name="Google Shape;353;p65"/>
          <p:cNvPicPr preferRelativeResize="0"/>
          <p:nvPr/>
        </p:nvPicPr>
        <p:blipFill rotWithShape="1">
          <a:blip r:embed="rId3">
            <a:alphaModFix/>
          </a:blip>
          <a:srcRect t="5101" b="5092"/>
          <a:stretch/>
        </p:blipFill>
        <p:spPr>
          <a:xfrm>
            <a:off x="3462327" y="3266125"/>
            <a:ext cx="1089000" cy="1043700"/>
          </a:xfrm>
          <a:prstGeom prst="rect">
            <a:avLst/>
          </a:prstGeom>
          <a:noFill/>
          <a:ln>
            <a:noFill/>
          </a:ln>
        </p:spPr>
      </p:pic>
      <p:pic>
        <p:nvPicPr>
          <p:cNvPr id="354" name="Google Shape;354;p65"/>
          <p:cNvPicPr preferRelativeResize="0"/>
          <p:nvPr/>
        </p:nvPicPr>
        <p:blipFill rotWithShape="1">
          <a:blip r:embed="rId4">
            <a:alphaModFix/>
          </a:blip>
          <a:srcRect t="5500" b="5500"/>
          <a:stretch/>
        </p:blipFill>
        <p:spPr>
          <a:xfrm>
            <a:off x="5421396" y="3213889"/>
            <a:ext cx="1233056" cy="1148172"/>
          </a:xfrm>
          <a:prstGeom prst="rect">
            <a:avLst/>
          </a:prstGeom>
          <a:noFill/>
          <a:ln>
            <a:noFill/>
          </a:ln>
        </p:spPr>
      </p:pic>
      <p:pic>
        <p:nvPicPr>
          <p:cNvPr id="355" name="Google Shape;355;p65"/>
          <p:cNvPicPr preferRelativeResize="0"/>
          <p:nvPr/>
        </p:nvPicPr>
        <p:blipFill rotWithShape="1">
          <a:blip r:embed="rId5">
            <a:alphaModFix/>
          </a:blip>
          <a:srcRect/>
          <a:stretch/>
        </p:blipFill>
        <p:spPr>
          <a:xfrm>
            <a:off x="7524521" y="3213889"/>
            <a:ext cx="1100942" cy="1148172"/>
          </a:xfrm>
          <a:prstGeom prst="rect">
            <a:avLst/>
          </a:prstGeom>
          <a:noFill/>
          <a:ln>
            <a:noFill/>
          </a:ln>
        </p:spPr>
      </p:pic>
      <p:pic>
        <p:nvPicPr>
          <p:cNvPr id="356" name="Google Shape;356;p65"/>
          <p:cNvPicPr preferRelativeResize="0"/>
          <p:nvPr/>
        </p:nvPicPr>
        <p:blipFill rotWithShape="1">
          <a:blip r:embed="rId6">
            <a:alphaModFix/>
          </a:blip>
          <a:srcRect t="5092" b="5101"/>
          <a:stretch/>
        </p:blipFill>
        <p:spPr>
          <a:xfrm>
            <a:off x="9495532" y="3214525"/>
            <a:ext cx="1245000" cy="1146900"/>
          </a:xfrm>
          <a:prstGeom prst="rect">
            <a:avLst/>
          </a:prstGeom>
          <a:noFill/>
          <a:ln>
            <a:noFill/>
          </a:ln>
        </p:spPr>
      </p:pic>
      <p:pic>
        <p:nvPicPr>
          <p:cNvPr id="357" name="Google Shape;357;p65"/>
          <p:cNvPicPr preferRelativeResize="0"/>
          <p:nvPr/>
        </p:nvPicPr>
        <p:blipFill rotWithShape="1">
          <a:blip r:embed="rId7">
            <a:alphaModFix/>
          </a:blip>
          <a:srcRect/>
          <a:stretch/>
        </p:blipFill>
        <p:spPr>
          <a:xfrm>
            <a:off x="11610601" y="3213889"/>
            <a:ext cx="1100942" cy="1148172"/>
          </a:xfrm>
          <a:prstGeom prst="rect">
            <a:avLst/>
          </a:prstGeom>
          <a:noFill/>
          <a:ln>
            <a:noFill/>
          </a:ln>
        </p:spPr>
      </p:pic>
      <p:pic>
        <p:nvPicPr>
          <p:cNvPr id="358" name="Google Shape;358;p65"/>
          <p:cNvPicPr preferRelativeResize="0"/>
          <p:nvPr/>
        </p:nvPicPr>
        <p:blipFill rotWithShape="1">
          <a:blip r:embed="rId8">
            <a:alphaModFix/>
          </a:blip>
          <a:srcRect b="10"/>
          <a:stretch/>
        </p:blipFill>
        <p:spPr>
          <a:xfrm>
            <a:off x="13581613" y="3213889"/>
            <a:ext cx="1100942" cy="1148172"/>
          </a:xfrm>
          <a:prstGeom prst="rect">
            <a:avLst/>
          </a:prstGeom>
          <a:noFill/>
          <a:ln>
            <a:noFill/>
          </a:ln>
        </p:spPr>
      </p:pic>
      <p:pic>
        <p:nvPicPr>
          <p:cNvPr id="359" name="Google Shape;359;p65"/>
          <p:cNvPicPr preferRelativeResize="0"/>
          <p:nvPr/>
        </p:nvPicPr>
        <p:blipFill rotWithShape="1">
          <a:blip r:embed="rId9">
            <a:alphaModFix/>
          </a:blip>
          <a:srcRect t="5500" b="5500"/>
          <a:stretch/>
        </p:blipFill>
        <p:spPr>
          <a:xfrm>
            <a:off x="15552624" y="3178664"/>
            <a:ext cx="1233056" cy="1148172"/>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66"/>
          <p:cNvSpPr txBox="1">
            <a:spLocks noGrp="1"/>
          </p:cNvSpPr>
          <p:nvPr>
            <p:ph type="title"/>
          </p:nvPr>
        </p:nvSpPr>
        <p:spPr>
          <a:xfrm>
            <a:off x="914350" y="920500"/>
            <a:ext cx="163830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7. Choosing Google Cloud Storage and Data Services</a:t>
            </a:r>
            <a:endParaRPr/>
          </a:p>
        </p:txBody>
      </p:sp>
      <p:sp>
        <p:nvSpPr>
          <p:cNvPr id="365" name="Google Shape;365;p66"/>
          <p:cNvSpPr txBox="1">
            <a:spLocks noGrp="1"/>
          </p:cNvSpPr>
          <p:nvPr>
            <p:ph type="body" idx="1"/>
          </p:nvPr>
        </p:nvSpPr>
        <p:spPr>
          <a:xfrm>
            <a:off x="914400" y="2082588"/>
            <a:ext cx="16459200" cy="5616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Choose the Google Cloud storage products for each service.</a:t>
            </a:r>
            <a:endParaRPr/>
          </a:p>
        </p:txBody>
      </p:sp>
      <p:graphicFrame>
        <p:nvGraphicFramePr>
          <p:cNvPr id="366" name="Google Shape;366;p66"/>
          <p:cNvGraphicFramePr/>
          <p:nvPr/>
        </p:nvGraphicFramePr>
        <p:xfrm>
          <a:off x="914400" y="2874264"/>
          <a:ext cx="16383000" cy="3483300"/>
        </p:xfrm>
        <a:graphic>
          <a:graphicData uri="http://schemas.openxmlformats.org/drawingml/2006/table">
            <a:tbl>
              <a:tblPr>
                <a:noFill/>
                <a:tableStyleId>{563AC950-CF49-40BD-9E43-83EF124831D4}</a:tableStyleId>
              </a:tblPr>
              <a:tblGrid>
                <a:gridCol w="2047875">
                  <a:extLst>
                    <a:ext uri="{9D8B030D-6E8A-4147-A177-3AD203B41FA5}">
                      <a16:colId xmlns:a16="http://schemas.microsoft.com/office/drawing/2014/main" val="20000"/>
                    </a:ext>
                  </a:extLst>
                </a:gridCol>
                <a:gridCol w="2047875">
                  <a:extLst>
                    <a:ext uri="{9D8B030D-6E8A-4147-A177-3AD203B41FA5}">
                      <a16:colId xmlns:a16="http://schemas.microsoft.com/office/drawing/2014/main" val="20001"/>
                    </a:ext>
                  </a:extLst>
                </a:gridCol>
                <a:gridCol w="2047875">
                  <a:extLst>
                    <a:ext uri="{9D8B030D-6E8A-4147-A177-3AD203B41FA5}">
                      <a16:colId xmlns:a16="http://schemas.microsoft.com/office/drawing/2014/main" val="20002"/>
                    </a:ext>
                  </a:extLst>
                </a:gridCol>
                <a:gridCol w="2047875">
                  <a:extLst>
                    <a:ext uri="{9D8B030D-6E8A-4147-A177-3AD203B41FA5}">
                      <a16:colId xmlns:a16="http://schemas.microsoft.com/office/drawing/2014/main" val="20003"/>
                    </a:ext>
                  </a:extLst>
                </a:gridCol>
                <a:gridCol w="2047875">
                  <a:extLst>
                    <a:ext uri="{9D8B030D-6E8A-4147-A177-3AD203B41FA5}">
                      <a16:colId xmlns:a16="http://schemas.microsoft.com/office/drawing/2014/main" val="20004"/>
                    </a:ext>
                  </a:extLst>
                </a:gridCol>
                <a:gridCol w="2047875">
                  <a:extLst>
                    <a:ext uri="{9D8B030D-6E8A-4147-A177-3AD203B41FA5}">
                      <a16:colId xmlns:a16="http://schemas.microsoft.com/office/drawing/2014/main" val="20005"/>
                    </a:ext>
                  </a:extLst>
                </a:gridCol>
                <a:gridCol w="2047875">
                  <a:extLst>
                    <a:ext uri="{9D8B030D-6E8A-4147-A177-3AD203B41FA5}">
                      <a16:colId xmlns:a16="http://schemas.microsoft.com/office/drawing/2014/main" val="20006"/>
                    </a:ext>
                  </a:extLst>
                </a:gridCol>
                <a:gridCol w="2047875">
                  <a:extLst>
                    <a:ext uri="{9D8B030D-6E8A-4147-A177-3AD203B41FA5}">
                      <a16:colId xmlns:a16="http://schemas.microsoft.com/office/drawing/2014/main" val="20007"/>
                    </a:ext>
                  </a:extLst>
                </a:gridCol>
              </a:tblGrid>
              <a:tr h="1983550">
                <a:tc>
                  <a:txBody>
                    <a:bodyPr/>
                    <a:lstStyle/>
                    <a:p>
                      <a:pPr marL="0" lvl="0" indent="0" algn="ctr" rtl="0">
                        <a:spcBef>
                          <a:spcPts val="0"/>
                        </a:spcBef>
                        <a:spcAft>
                          <a:spcPts val="0"/>
                        </a:spcAft>
                        <a:buNone/>
                      </a:pPr>
                      <a:r>
                        <a:rPr lang="en" sz="2800" b="1">
                          <a:solidFill>
                            <a:srgbClr val="FFFFFF"/>
                          </a:solidFill>
                          <a:latin typeface="Google Sans"/>
                          <a:ea typeface="Google Sans"/>
                          <a:cs typeface="Google Sans"/>
                          <a:sym typeface="Google Sans"/>
                        </a:rPr>
                        <a:t>Service</a:t>
                      </a:r>
                      <a:endParaRPr sz="2800" b="1">
                        <a:solidFill>
                          <a:srgbClr val="FFFFFF"/>
                        </a:solidFill>
                        <a:latin typeface="Google Sans"/>
                        <a:ea typeface="Google Sans"/>
                        <a:cs typeface="Google Sans"/>
                        <a:sym typeface="Google Sans"/>
                      </a:endParaRPr>
                    </a:p>
                  </a:txBody>
                  <a:tcPr marL="91425" marR="91425" marT="91425" marB="9142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Persistent Disk</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Storage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 </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SQL</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Firestore</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Bigtable</a:t>
                      </a:r>
                      <a:endParaRPr sz="2400">
                        <a:solidFill>
                          <a:schemeClr val="dk1"/>
                        </a:solidFill>
                        <a:latin typeface="Google Sans"/>
                        <a:ea typeface="Google Sans"/>
                        <a:cs typeface="Google Sans"/>
                        <a:sym typeface="Google Sans"/>
                      </a:endParaRPr>
                    </a:p>
                  </a:txBody>
                  <a:tcPr marL="91425"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l"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Cloud</a:t>
                      </a: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Spanner</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4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400">
                          <a:solidFill>
                            <a:schemeClr val="dk1"/>
                          </a:solidFill>
                          <a:latin typeface="Google Sans"/>
                          <a:ea typeface="Google Sans"/>
                          <a:cs typeface="Google Sans"/>
                          <a:sym typeface="Google Sans"/>
                        </a:rPr>
                        <a:t>BigQuery</a:t>
                      </a:r>
                      <a:endParaRPr sz="2400">
                        <a:solidFill>
                          <a:schemeClr val="dk1"/>
                        </a:solidFill>
                        <a:latin typeface="Google Sans"/>
                        <a:ea typeface="Google Sans"/>
                        <a:cs typeface="Google Sans"/>
                        <a:sym typeface="Google Sans"/>
                      </a:endParaRPr>
                    </a:p>
                  </a:txBody>
                  <a:tcPr marL="0" marR="91425" marT="91425" marB="914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1471650">
                <a:tc>
                  <a:txBody>
                    <a:bodyPr/>
                    <a:lstStyle/>
                    <a:p>
                      <a:pPr marL="0" lvl="0" indent="0" algn="l" rtl="0">
                        <a:spcBef>
                          <a:spcPts val="0"/>
                        </a:spcBef>
                        <a:spcAft>
                          <a:spcPts val="0"/>
                        </a:spcAft>
                        <a:buNone/>
                      </a:pPr>
                      <a:r>
                        <a:rPr lang="en" sz="2500">
                          <a:latin typeface="Google Sans"/>
                          <a:ea typeface="Google Sans"/>
                          <a:cs typeface="Google Sans"/>
                          <a:sym typeface="Google Sans"/>
                        </a:rPr>
                        <a:t>Analytics / Reporting</a:t>
                      </a:r>
                      <a:endParaRPr sz="25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800">
                          <a:solidFill>
                            <a:srgbClr val="202124"/>
                          </a:solidFill>
                          <a:latin typeface="Google Sans"/>
                          <a:ea typeface="Google Sans"/>
                          <a:cs typeface="Google Sans"/>
                          <a:sym typeface="Google Sans"/>
                        </a:rPr>
                        <a:t>X</a:t>
                      </a:r>
                      <a:endParaRPr sz="2800">
                        <a:solidFill>
                          <a:srgbClr val="202124"/>
                        </a:solidFill>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1"/>
                  </a:ext>
                </a:extLst>
              </a:tr>
            </a:tbl>
          </a:graphicData>
        </a:graphic>
      </p:graphicFrame>
      <p:pic>
        <p:nvPicPr>
          <p:cNvPr id="367" name="Google Shape;367;p66"/>
          <p:cNvPicPr preferRelativeResize="0"/>
          <p:nvPr/>
        </p:nvPicPr>
        <p:blipFill rotWithShape="1">
          <a:blip r:embed="rId3">
            <a:alphaModFix/>
          </a:blip>
          <a:srcRect t="5101" b="5092"/>
          <a:stretch/>
        </p:blipFill>
        <p:spPr>
          <a:xfrm>
            <a:off x="3462327" y="2961325"/>
            <a:ext cx="1089000" cy="1043700"/>
          </a:xfrm>
          <a:prstGeom prst="rect">
            <a:avLst/>
          </a:prstGeom>
          <a:noFill/>
          <a:ln>
            <a:noFill/>
          </a:ln>
        </p:spPr>
      </p:pic>
      <p:pic>
        <p:nvPicPr>
          <p:cNvPr id="368" name="Google Shape;368;p66"/>
          <p:cNvPicPr preferRelativeResize="0"/>
          <p:nvPr/>
        </p:nvPicPr>
        <p:blipFill rotWithShape="1">
          <a:blip r:embed="rId4">
            <a:alphaModFix/>
          </a:blip>
          <a:srcRect t="5500" b="5500"/>
          <a:stretch/>
        </p:blipFill>
        <p:spPr>
          <a:xfrm>
            <a:off x="5421396" y="2909089"/>
            <a:ext cx="1233056" cy="1148172"/>
          </a:xfrm>
          <a:prstGeom prst="rect">
            <a:avLst/>
          </a:prstGeom>
          <a:noFill/>
          <a:ln>
            <a:noFill/>
          </a:ln>
        </p:spPr>
      </p:pic>
      <p:pic>
        <p:nvPicPr>
          <p:cNvPr id="369" name="Google Shape;369;p66"/>
          <p:cNvPicPr preferRelativeResize="0"/>
          <p:nvPr/>
        </p:nvPicPr>
        <p:blipFill rotWithShape="1">
          <a:blip r:embed="rId5">
            <a:alphaModFix/>
          </a:blip>
          <a:srcRect/>
          <a:stretch/>
        </p:blipFill>
        <p:spPr>
          <a:xfrm>
            <a:off x="7524521" y="2909089"/>
            <a:ext cx="1100942" cy="1148172"/>
          </a:xfrm>
          <a:prstGeom prst="rect">
            <a:avLst/>
          </a:prstGeom>
          <a:noFill/>
          <a:ln>
            <a:noFill/>
          </a:ln>
        </p:spPr>
      </p:pic>
      <p:pic>
        <p:nvPicPr>
          <p:cNvPr id="370" name="Google Shape;370;p66"/>
          <p:cNvPicPr preferRelativeResize="0"/>
          <p:nvPr/>
        </p:nvPicPr>
        <p:blipFill rotWithShape="1">
          <a:blip r:embed="rId6">
            <a:alphaModFix/>
          </a:blip>
          <a:srcRect t="5092" b="5101"/>
          <a:stretch/>
        </p:blipFill>
        <p:spPr>
          <a:xfrm>
            <a:off x="9495532" y="2909725"/>
            <a:ext cx="1245000" cy="1146900"/>
          </a:xfrm>
          <a:prstGeom prst="rect">
            <a:avLst/>
          </a:prstGeom>
          <a:noFill/>
          <a:ln>
            <a:noFill/>
          </a:ln>
        </p:spPr>
      </p:pic>
      <p:pic>
        <p:nvPicPr>
          <p:cNvPr id="371" name="Google Shape;371;p66"/>
          <p:cNvPicPr preferRelativeResize="0"/>
          <p:nvPr/>
        </p:nvPicPr>
        <p:blipFill rotWithShape="1">
          <a:blip r:embed="rId7">
            <a:alphaModFix/>
          </a:blip>
          <a:srcRect/>
          <a:stretch/>
        </p:blipFill>
        <p:spPr>
          <a:xfrm>
            <a:off x="11610601" y="2909089"/>
            <a:ext cx="1100942" cy="1148172"/>
          </a:xfrm>
          <a:prstGeom prst="rect">
            <a:avLst/>
          </a:prstGeom>
          <a:noFill/>
          <a:ln>
            <a:noFill/>
          </a:ln>
        </p:spPr>
      </p:pic>
      <p:pic>
        <p:nvPicPr>
          <p:cNvPr id="372" name="Google Shape;372;p66"/>
          <p:cNvPicPr preferRelativeResize="0"/>
          <p:nvPr/>
        </p:nvPicPr>
        <p:blipFill rotWithShape="1">
          <a:blip r:embed="rId8">
            <a:alphaModFix/>
          </a:blip>
          <a:srcRect b="10"/>
          <a:stretch/>
        </p:blipFill>
        <p:spPr>
          <a:xfrm>
            <a:off x="13581613" y="2909089"/>
            <a:ext cx="1100942" cy="1148172"/>
          </a:xfrm>
          <a:prstGeom prst="rect">
            <a:avLst/>
          </a:prstGeom>
          <a:noFill/>
          <a:ln>
            <a:noFill/>
          </a:ln>
        </p:spPr>
      </p:pic>
      <p:pic>
        <p:nvPicPr>
          <p:cNvPr id="373" name="Google Shape;373;p66"/>
          <p:cNvPicPr preferRelativeResize="0"/>
          <p:nvPr/>
        </p:nvPicPr>
        <p:blipFill rotWithShape="1">
          <a:blip r:embed="rId9">
            <a:alphaModFix/>
          </a:blip>
          <a:srcRect t="5500" b="5500"/>
          <a:stretch/>
        </p:blipFill>
        <p:spPr>
          <a:xfrm>
            <a:off x="15552624" y="2873864"/>
            <a:ext cx="1233056" cy="1148172"/>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7"/>
          <p:cNvSpPr txBox="1">
            <a:spLocks noGrp="1"/>
          </p:cNvSpPr>
          <p:nvPr>
            <p:ph type="title"/>
          </p:nvPr>
        </p:nvSpPr>
        <p:spPr>
          <a:xfrm>
            <a:off x="4444825" y="2989800"/>
            <a:ext cx="96435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Defining Network Characteristics</a:t>
            </a:r>
            <a:endParaRPr sz="87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41"/>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2a. User Personas</a:t>
            </a:r>
            <a:endParaRPr/>
          </a:p>
        </p:txBody>
      </p:sp>
      <p:sp>
        <p:nvSpPr>
          <p:cNvPr id="175" name="Google Shape;175;p41"/>
          <p:cNvSpPr/>
          <p:nvPr/>
        </p:nvSpPr>
        <p:spPr>
          <a:xfrm>
            <a:off x="920400" y="3072500"/>
            <a:ext cx="16447200" cy="44376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rgbClr val="4285F4"/>
                </a:solidFill>
                <a:latin typeface="Roboto Medium"/>
                <a:ea typeface="Roboto Medium"/>
                <a:cs typeface="Roboto Medium"/>
                <a:sym typeface="Roboto Medium"/>
              </a:rPr>
              <a:t>Pelumi:</a:t>
            </a:r>
            <a:endParaRPr sz="2800" dirty="0">
              <a:solidFill>
                <a:srgbClr val="4285F4"/>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i="1" dirty="0">
                <a:solidFill>
                  <a:schemeClr val="dk1"/>
                </a:solidFill>
                <a:latin typeface="Roboto"/>
                <a:ea typeface="Roboto"/>
                <a:cs typeface="Roboto"/>
                <a:sym typeface="Roboto"/>
              </a:rPr>
              <a:t>Pelumi is a working class individual who needs to access </a:t>
            </a:r>
            <a:r>
              <a:rPr lang="en" sz="2800" dirty="0">
                <a:solidFill>
                  <a:schemeClr val="dk1"/>
                </a:solidFill>
                <a:latin typeface="Roboto"/>
                <a:ea typeface="Roboto"/>
                <a:cs typeface="Roboto"/>
                <a:sym typeface="Roboto"/>
              </a:rPr>
              <a:t>Brainxamin’s testing platform to search for a certification that he is interested in for professional advancement </a:t>
            </a:r>
            <a:r>
              <a:rPr lang="en" sz="2800" dirty="0" smtClean="0">
                <a:solidFill>
                  <a:schemeClr val="dk1"/>
                </a:solidFill>
                <a:latin typeface="Roboto"/>
                <a:ea typeface="Roboto"/>
                <a:cs typeface="Roboto"/>
                <a:sym typeface="Roboto"/>
              </a:rPr>
              <a:t>and make a </a:t>
            </a:r>
            <a:r>
              <a:rPr lang="en" sz="2800" dirty="0">
                <a:solidFill>
                  <a:schemeClr val="dk1"/>
                </a:solidFill>
                <a:latin typeface="Roboto"/>
                <a:ea typeface="Roboto"/>
                <a:cs typeface="Roboto"/>
                <a:sym typeface="Roboto"/>
              </a:rPr>
              <a:t>schedule for the test. He also needs to be able to take the scheduled test via the platform from the convenience of his home or office thereby saving him money and time since he does not have to travel in order to take the test. He prefers to such things as bookings or schedulings online via his phone or tablet.</a:t>
            </a:r>
            <a:endParaRPr sz="2800" b="1" i="1" dirty="0">
              <a:solidFill>
                <a:schemeClr val="dk1"/>
              </a:solidFill>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8"/>
          <p:cNvSpPr txBox="1">
            <a:spLocks noGrp="1"/>
          </p:cNvSpPr>
          <p:nvPr>
            <p:ph type="title"/>
          </p:nvPr>
        </p:nvSpPr>
        <p:spPr>
          <a:xfrm>
            <a:off x="914350" y="920500"/>
            <a:ext cx="16459500" cy="13602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8a. Network characteristics for Brainxamin’s services</a:t>
            </a:r>
            <a:endParaRPr/>
          </a:p>
        </p:txBody>
      </p:sp>
      <p:graphicFrame>
        <p:nvGraphicFramePr>
          <p:cNvPr id="384" name="Google Shape;384;p68"/>
          <p:cNvGraphicFramePr/>
          <p:nvPr/>
        </p:nvGraphicFramePr>
        <p:xfrm>
          <a:off x="914400" y="3483864"/>
          <a:ext cx="16383000" cy="4891980"/>
        </p:xfrm>
        <a:graphic>
          <a:graphicData uri="http://schemas.openxmlformats.org/drawingml/2006/table">
            <a:tbl>
              <a:tblPr>
                <a:noFill/>
                <a:tableStyleId>{563AC950-CF49-40BD-9E43-83EF124831D4}</a:tableStyleId>
              </a:tblPr>
              <a:tblGrid>
                <a:gridCol w="3239075">
                  <a:extLst>
                    <a:ext uri="{9D8B030D-6E8A-4147-A177-3AD203B41FA5}">
                      <a16:colId xmlns:a16="http://schemas.microsoft.com/office/drawing/2014/main" val="20000"/>
                    </a:ext>
                  </a:extLst>
                </a:gridCol>
                <a:gridCol w="2776750">
                  <a:extLst>
                    <a:ext uri="{9D8B030D-6E8A-4147-A177-3AD203B41FA5}">
                      <a16:colId xmlns:a16="http://schemas.microsoft.com/office/drawing/2014/main" val="20001"/>
                    </a:ext>
                  </a:extLst>
                </a:gridCol>
                <a:gridCol w="2175675">
                  <a:extLst>
                    <a:ext uri="{9D8B030D-6E8A-4147-A177-3AD203B41FA5}">
                      <a16:colId xmlns:a16="http://schemas.microsoft.com/office/drawing/2014/main" val="20002"/>
                    </a:ext>
                  </a:extLst>
                </a:gridCol>
                <a:gridCol w="2730500">
                  <a:extLst>
                    <a:ext uri="{9D8B030D-6E8A-4147-A177-3AD203B41FA5}">
                      <a16:colId xmlns:a16="http://schemas.microsoft.com/office/drawing/2014/main" val="20003"/>
                    </a:ext>
                  </a:extLst>
                </a:gridCol>
                <a:gridCol w="2730500">
                  <a:extLst>
                    <a:ext uri="{9D8B030D-6E8A-4147-A177-3AD203B41FA5}">
                      <a16:colId xmlns:a16="http://schemas.microsoft.com/office/drawing/2014/main" val="20004"/>
                    </a:ext>
                  </a:extLst>
                </a:gridCol>
                <a:gridCol w="2730500">
                  <a:extLst>
                    <a:ext uri="{9D8B030D-6E8A-4147-A177-3AD203B41FA5}">
                      <a16:colId xmlns:a16="http://schemas.microsoft.com/office/drawing/2014/main" val="20005"/>
                    </a:ext>
                  </a:extLst>
                </a:gridCol>
              </a:tblGrid>
              <a:tr h="77680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Internet facing or Internal only</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HTTP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TCP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UDP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Multi-Regional?</a:t>
                      </a:r>
                      <a:endParaRPr sz="2600">
                        <a:solidFill>
                          <a:srgbClr val="FFFFFF"/>
                        </a:solidFill>
                        <a:latin typeface="Roboto Medium"/>
                        <a:ea typeface="Roboto Medium"/>
                        <a:cs typeface="Roboto Medium"/>
                        <a:sym typeface="Roboto Medium"/>
                      </a:endParaRPr>
                    </a:p>
                  </a:txBody>
                  <a:tcPr marL="274300" marR="91425" marT="182875" marB="182875" anchor="ctr">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487400">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Web UI / Mobile UI</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Internet facing</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Roboto"/>
                          <a:ea typeface="Roboto"/>
                          <a:cs typeface="Roboto"/>
                          <a:sym typeface="Roboto"/>
                        </a:rPr>
                        <a:t>X</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Roboto"/>
                          <a:ea typeface="Roboto"/>
                          <a:cs typeface="Roboto"/>
                          <a:sym typeface="Roboto"/>
                        </a:rPr>
                        <a:t>Yes</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87400">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Scheduler</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Internal</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X</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No</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87400">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Repository</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Internal</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X</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No</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87400">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Test Admin</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Internal</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X</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No</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487400">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Accounts</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Internal</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X</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No</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85" name="Google Shape;385;p68"/>
          <p:cNvSpPr txBox="1">
            <a:spLocks noGrp="1"/>
          </p:cNvSpPr>
          <p:nvPr>
            <p:ph type="body" idx="1"/>
          </p:nvPr>
        </p:nvSpPr>
        <p:spPr>
          <a:xfrm>
            <a:off x="914400" y="2311188"/>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Fill in the required network features.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p69"/>
          <p:cNvSpPr txBox="1">
            <a:spLocks noGrp="1"/>
          </p:cNvSpPr>
          <p:nvPr>
            <p:ph type="title"/>
          </p:nvPr>
        </p:nvSpPr>
        <p:spPr>
          <a:xfrm>
            <a:off x="914350" y="920500"/>
            <a:ext cx="16459500" cy="14586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8a. Network characteristics for Brainxamin’s services</a:t>
            </a:r>
            <a:endParaRPr/>
          </a:p>
        </p:txBody>
      </p:sp>
      <p:graphicFrame>
        <p:nvGraphicFramePr>
          <p:cNvPr id="391" name="Google Shape;391;p69"/>
          <p:cNvGraphicFramePr/>
          <p:nvPr/>
        </p:nvGraphicFramePr>
        <p:xfrm>
          <a:off x="914400" y="3483864"/>
          <a:ext cx="16383000" cy="3032730"/>
        </p:xfrm>
        <a:graphic>
          <a:graphicData uri="http://schemas.openxmlformats.org/drawingml/2006/table">
            <a:tbl>
              <a:tblPr>
                <a:noFill/>
                <a:tableStyleId>{563AC950-CF49-40BD-9E43-83EF124831D4}</a:tableStyleId>
              </a:tblPr>
              <a:tblGrid>
                <a:gridCol w="3239075">
                  <a:extLst>
                    <a:ext uri="{9D8B030D-6E8A-4147-A177-3AD203B41FA5}">
                      <a16:colId xmlns:a16="http://schemas.microsoft.com/office/drawing/2014/main" val="20000"/>
                    </a:ext>
                  </a:extLst>
                </a:gridCol>
                <a:gridCol w="2776750">
                  <a:extLst>
                    <a:ext uri="{9D8B030D-6E8A-4147-A177-3AD203B41FA5}">
                      <a16:colId xmlns:a16="http://schemas.microsoft.com/office/drawing/2014/main" val="20001"/>
                    </a:ext>
                  </a:extLst>
                </a:gridCol>
                <a:gridCol w="2175675">
                  <a:extLst>
                    <a:ext uri="{9D8B030D-6E8A-4147-A177-3AD203B41FA5}">
                      <a16:colId xmlns:a16="http://schemas.microsoft.com/office/drawing/2014/main" val="20002"/>
                    </a:ext>
                  </a:extLst>
                </a:gridCol>
                <a:gridCol w="2730500">
                  <a:extLst>
                    <a:ext uri="{9D8B030D-6E8A-4147-A177-3AD203B41FA5}">
                      <a16:colId xmlns:a16="http://schemas.microsoft.com/office/drawing/2014/main" val="20003"/>
                    </a:ext>
                  </a:extLst>
                </a:gridCol>
                <a:gridCol w="2730500">
                  <a:extLst>
                    <a:ext uri="{9D8B030D-6E8A-4147-A177-3AD203B41FA5}">
                      <a16:colId xmlns:a16="http://schemas.microsoft.com/office/drawing/2014/main" val="20004"/>
                    </a:ext>
                  </a:extLst>
                </a:gridCol>
                <a:gridCol w="2730500">
                  <a:extLst>
                    <a:ext uri="{9D8B030D-6E8A-4147-A177-3AD203B41FA5}">
                      <a16:colId xmlns:a16="http://schemas.microsoft.com/office/drawing/2014/main" val="20005"/>
                    </a:ext>
                  </a:extLst>
                </a:gridCol>
              </a:tblGrid>
              <a:tr h="77680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Internet facing or Internal only</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HTTP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TCP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UDP</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ctr" rtl="0">
                        <a:spcBef>
                          <a:spcPts val="0"/>
                        </a:spcBef>
                        <a:spcAft>
                          <a:spcPts val="0"/>
                        </a:spcAft>
                        <a:buNone/>
                      </a:pPr>
                      <a:r>
                        <a:rPr lang="en" sz="2600">
                          <a:solidFill>
                            <a:srgbClr val="FFFFFF"/>
                          </a:solidFill>
                          <a:latin typeface="Roboto Medium"/>
                          <a:ea typeface="Roboto Medium"/>
                          <a:cs typeface="Roboto Medium"/>
                          <a:sym typeface="Roboto Medium"/>
                        </a:rPr>
                        <a:t>Multi-Regional?</a:t>
                      </a:r>
                      <a:endParaRPr sz="2600">
                        <a:solidFill>
                          <a:srgbClr val="FFFFFF"/>
                        </a:solidFill>
                        <a:latin typeface="Roboto Medium"/>
                        <a:ea typeface="Roboto Medium"/>
                        <a:cs typeface="Roboto Medium"/>
                        <a:sym typeface="Roboto Medium"/>
                      </a:endParaRPr>
                    </a:p>
                  </a:txBody>
                  <a:tcPr marL="274300" marR="91425" marT="182875" marB="182875" anchor="ctr">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487400">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Search</a:t>
                      </a:r>
                      <a:endParaRPr sz="25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500">
                          <a:solidFill>
                            <a:srgbClr val="202124"/>
                          </a:solidFill>
                          <a:latin typeface="Roboto"/>
                          <a:ea typeface="Roboto"/>
                          <a:cs typeface="Roboto"/>
                          <a:sym typeface="Roboto"/>
                        </a:rPr>
                        <a:t>Internet facing</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Roboto"/>
                          <a:ea typeface="Roboto"/>
                          <a:cs typeface="Roboto"/>
                          <a:sym typeface="Roboto"/>
                        </a:rPr>
                        <a:t>X</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rgbClr val="202124"/>
                          </a:solidFill>
                          <a:latin typeface="Roboto"/>
                          <a:ea typeface="Roboto"/>
                          <a:cs typeface="Roboto"/>
                          <a:sym typeface="Roboto"/>
                        </a:rPr>
                        <a:t>Yes</a:t>
                      </a:r>
                      <a:endParaRPr sz="2500">
                        <a:solidFill>
                          <a:srgbClr val="202124"/>
                        </a:solidFill>
                        <a:latin typeface="Roboto"/>
                        <a:ea typeface="Roboto"/>
                        <a:cs typeface="Roboto"/>
                        <a:sym typeface="Roboto"/>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87400">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Analytics / Reporting</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500">
                          <a:solidFill>
                            <a:srgbClr val="202124"/>
                          </a:solidFill>
                          <a:latin typeface="Google Sans"/>
                          <a:ea typeface="Google Sans"/>
                          <a:cs typeface="Google Sans"/>
                          <a:sym typeface="Google Sans"/>
                        </a:rPr>
                        <a:t>Internet facing</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X</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274E13">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solidFill>
                            <a:srgbClr val="202124"/>
                          </a:solidFill>
                          <a:latin typeface="Google Sans"/>
                          <a:ea typeface="Google Sans"/>
                          <a:cs typeface="Google Sans"/>
                          <a:sym typeface="Google Sans"/>
                        </a:rPr>
                        <a:t>No</a:t>
                      </a:r>
                      <a:endParaRPr sz="2500">
                        <a:solidFill>
                          <a:srgbClr val="202124"/>
                        </a:solidFill>
                        <a:latin typeface="Google Sans"/>
                        <a:ea typeface="Google Sans"/>
                        <a:cs typeface="Google Sans"/>
                        <a:sym typeface="Google Sans"/>
                      </a:endParaRPr>
                    </a:p>
                  </a:txBody>
                  <a:tcPr marL="274300" marR="182875" marT="182875" marB="182875">
                    <a:lnL w="38100" cap="flat" cmpd="sng">
                      <a:solidFill>
                        <a:srgbClr val="274E13">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bl>
          </a:graphicData>
        </a:graphic>
      </p:graphicFrame>
      <p:sp>
        <p:nvSpPr>
          <p:cNvPr id="392" name="Google Shape;392;p69"/>
          <p:cNvSpPr txBox="1">
            <a:spLocks noGrp="1"/>
          </p:cNvSpPr>
          <p:nvPr>
            <p:ph type="body" idx="1"/>
          </p:nvPr>
        </p:nvSpPr>
        <p:spPr>
          <a:xfrm>
            <a:off x="914400" y="2311188"/>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Fill in the required network features.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70"/>
          <p:cNvSpPr txBox="1">
            <a:spLocks noGrp="1"/>
          </p:cNvSpPr>
          <p:nvPr>
            <p:ph type="title"/>
          </p:nvPr>
        </p:nvSpPr>
        <p:spPr>
          <a:xfrm>
            <a:off x="914350" y="920500"/>
            <a:ext cx="162477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8b. Load balancers for Brainxamin’s services</a:t>
            </a:r>
            <a:endParaRPr/>
          </a:p>
        </p:txBody>
      </p:sp>
      <p:graphicFrame>
        <p:nvGraphicFramePr>
          <p:cNvPr id="398" name="Google Shape;398;p70"/>
          <p:cNvGraphicFramePr/>
          <p:nvPr/>
        </p:nvGraphicFramePr>
        <p:xfrm>
          <a:off x="5048250" y="3785616"/>
          <a:ext cx="8191500" cy="5272855"/>
        </p:xfrm>
        <a:graphic>
          <a:graphicData uri="http://schemas.openxmlformats.org/drawingml/2006/table">
            <a:tbl>
              <a:tblPr>
                <a:noFill/>
                <a:tableStyleId>{563AC950-CF49-40BD-9E43-83EF124831D4}</a:tableStyleId>
              </a:tblPr>
              <a:tblGrid>
                <a:gridCol w="2047875">
                  <a:extLst>
                    <a:ext uri="{9D8B030D-6E8A-4147-A177-3AD203B41FA5}">
                      <a16:colId xmlns:a16="http://schemas.microsoft.com/office/drawing/2014/main" val="20000"/>
                    </a:ext>
                  </a:extLst>
                </a:gridCol>
                <a:gridCol w="2047875">
                  <a:extLst>
                    <a:ext uri="{9D8B030D-6E8A-4147-A177-3AD203B41FA5}">
                      <a16:colId xmlns:a16="http://schemas.microsoft.com/office/drawing/2014/main" val="20001"/>
                    </a:ext>
                  </a:extLst>
                </a:gridCol>
                <a:gridCol w="2047875">
                  <a:extLst>
                    <a:ext uri="{9D8B030D-6E8A-4147-A177-3AD203B41FA5}">
                      <a16:colId xmlns:a16="http://schemas.microsoft.com/office/drawing/2014/main" val="20002"/>
                    </a:ext>
                  </a:extLst>
                </a:gridCol>
                <a:gridCol w="2047875">
                  <a:extLst>
                    <a:ext uri="{9D8B030D-6E8A-4147-A177-3AD203B41FA5}">
                      <a16:colId xmlns:a16="http://schemas.microsoft.com/office/drawing/2014/main" val="20003"/>
                    </a:ext>
                  </a:extLst>
                </a:gridCol>
              </a:tblGrid>
              <a:tr h="1354575">
                <a:tc>
                  <a:txBody>
                    <a:bodyPr/>
                    <a:lstStyle/>
                    <a:p>
                      <a:pPr marL="0" lvl="0" indent="0" algn="l" rtl="0">
                        <a:spcBef>
                          <a:spcPts val="0"/>
                        </a:spcBef>
                        <a:spcAft>
                          <a:spcPts val="0"/>
                        </a:spcAft>
                        <a:buNone/>
                      </a:pPr>
                      <a:r>
                        <a:rPr lang="en" sz="2800">
                          <a:solidFill>
                            <a:srgbClr val="FFFFFF"/>
                          </a:solidFill>
                          <a:latin typeface="Roboto Medium"/>
                          <a:ea typeface="Roboto Medium"/>
                          <a:cs typeface="Roboto Medium"/>
                          <a:sym typeface="Roboto Medium"/>
                        </a:rPr>
                        <a:t>Service</a:t>
                      </a:r>
                      <a:endParaRPr sz="28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l"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HTTP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TCP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tc>
                  <a:txBody>
                    <a:bodyPr/>
                    <a:lstStyle/>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endParaRPr sz="2800">
                        <a:solidFill>
                          <a:schemeClr val="dk1"/>
                        </a:solidFill>
                        <a:latin typeface="Google Sans"/>
                        <a:ea typeface="Google Sans"/>
                        <a:cs typeface="Google Sans"/>
                        <a:sym typeface="Google Sans"/>
                      </a:endParaRPr>
                    </a:p>
                    <a:p>
                      <a:pPr marL="0" lvl="0" indent="0" algn="ctr" rtl="0">
                        <a:spcBef>
                          <a:spcPts val="0"/>
                        </a:spcBef>
                        <a:spcAft>
                          <a:spcPts val="0"/>
                        </a:spcAft>
                        <a:buNone/>
                      </a:pPr>
                      <a:r>
                        <a:rPr lang="en" sz="2600">
                          <a:solidFill>
                            <a:schemeClr val="dk1"/>
                          </a:solidFill>
                          <a:latin typeface="Google Sans"/>
                          <a:ea typeface="Google Sans"/>
                          <a:cs typeface="Google Sans"/>
                          <a:sym typeface="Google Sans"/>
                        </a:rPr>
                        <a:t>UDP</a:t>
                      </a:r>
                      <a:endParaRPr sz="2600">
                        <a:solidFill>
                          <a:schemeClr val="dk1"/>
                        </a:solidFill>
                        <a:latin typeface="Google Sans"/>
                        <a:ea typeface="Google Sans"/>
                        <a:cs typeface="Google Sans"/>
                        <a:sym typeface="Google Sans"/>
                      </a:endParaRPr>
                    </a:p>
                  </a:txBody>
                  <a:tcPr marL="0" marR="91425" marT="365750" marB="9142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D2E3FC"/>
                    </a:solidFill>
                  </a:tcPr>
                </a:tc>
                <a:extLst>
                  <a:ext uri="{0D108BD9-81ED-4DB2-BD59-A6C34878D82A}">
                    <a16:rowId xmlns:a16="http://schemas.microsoft.com/office/drawing/2014/main" val="10000"/>
                  </a:ext>
                </a:extLst>
              </a:tr>
              <a:tr h="577950">
                <a:tc>
                  <a:txBody>
                    <a:bodyPr/>
                    <a:lstStyle/>
                    <a:p>
                      <a:pPr marL="0" lvl="0" indent="0" algn="l" rtl="0">
                        <a:spcBef>
                          <a:spcPts val="0"/>
                        </a:spcBef>
                        <a:spcAft>
                          <a:spcPts val="0"/>
                        </a:spcAft>
                        <a:buNone/>
                      </a:pPr>
                      <a:r>
                        <a:rPr lang="en" sz="2500">
                          <a:solidFill>
                            <a:schemeClr val="dk1"/>
                          </a:solidFill>
                          <a:latin typeface="Roboto"/>
                          <a:ea typeface="Roboto"/>
                          <a:cs typeface="Roboto"/>
                          <a:sym typeface="Roboto"/>
                        </a:rPr>
                        <a:t>Web UI</a:t>
                      </a:r>
                      <a:endParaRPr sz="2500">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solidFill>
                            <a:schemeClr val="dk1"/>
                          </a:solidFill>
                          <a:latin typeface="Roboto"/>
                          <a:ea typeface="Roboto"/>
                          <a:cs typeface="Roboto"/>
                          <a:sym typeface="Roboto"/>
                        </a:rPr>
                        <a:t>X</a:t>
                      </a:r>
                      <a:endParaRPr sz="25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81600">
                <a:tc>
                  <a:txBody>
                    <a:bodyPr/>
                    <a:lstStyle/>
                    <a:p>
                      <a:pPr marL="0" lvl="0" indent="0" algn="l" rtl="0">
                        <a:spcBef>
                          <a:spcPts val="0"/>
                        </a:spcBef>
                        <a:spcAft>
                          <a:spcPts val="0"/>
                        </a:spcAft>
                        <a:buNone/>
                      </a:pPr>
                      <a:r>
                        <a:rPr lang="en" sz="2500">
                          <a:solidFill>
                            <a:schemeClr val="dk1"/>
                          </a:solidFill>
                          <a:latin typeface="Roboto"/>
                          <a:ea typeface="Roboto"/>
                          <a:cs typeface="Roboto"/>
                          <a:sym typeface="Roboto"/>
                        </a:rPr>
                        <a:t>Repository</a:t>
                      </a: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latin typeface="Google Sans"/>
                          <a:ea typeface="Google Sans"/>
                          <a:cs typeface="Google Sans"/>
                          <a:sym typeface="Google Sans"/>
                        </a:rPr>
                        <a:t>X</a:t>
                      </a: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481600">
                <a:tc>
                  <a:txBody>
                    <a:bodyPr/>
                    <a:lstStyle/>
                    <a:p>
                      <a:pPr marL="0" lvl="0" indent="0" algn="l" rtl="0">
                        <a:spcBef>
                          <a:spcPts val="0"/>
                        </a:spcBef>
                        <a:spcAft>
                          <a:spcPts val="0"/>
                        </a:spcAft>
                        <a:buNone/>
                      </a:pPr>
                      <a:r>
                        <a:rPr lang="en" sz="2500">
                          <a:latin typeface="Google Sans"/>
                          <a:ea typeface="Google Sans"/>
                          <a:cs typeface="Google Sans"/>
                          <a:sym typeface="Google Sans"/>
                        </a:rPr>
                        <a:t>Scheduler</a:t>
                      </a: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500">
                          <a:latin typeface="Google Sans"/>
                          <a:ea typeface="Google Sans"/>
                          <a:cs typeface="Google Sans"/>
                          <a:sym typeface="Google Sans"/>
                        </a:rPr>
                        <a:t>X</a:t>
                      </a: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481600">
                <a:tc>
                  <a:txBody>
                    <a:bodyPr/>
                    <a:lstStyle/>
                    <a:p>
                      <a:pPr marL="0" lvl="0" indent="0" algn="l" rtl="0">
                        <a:spcBef>
                          <a:spcPts val="0"/>
                        </a:spcBef>
                        <a:spcAft>
                          <a:spcPts val="0"/>
                        </a:spcAft>
                        <a:buNone/>
                      </a:pPr>
                      <a:r>
                        <a:rPr lang="en" sz="2500">
                          <a:latin typeface="Google Sans"/>
                          <a:ea typeface="Google Sans"/>
                          <a:cs typeface="Google Sans"/>
                          <a:sym typeface="Google Sans"/>
                        </a:rPr>
                        <a:t>Test Admin</a:t>
                      </a: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latin typeface="Google Sans"/>
                          <a:ea typeface="Google Sans"/>
                          <a:cs typeface="Google Sans"/>
                          <a:sym typeface="Google Sans"/>
                        </a:rPr>
                        <a:t>X</a:t>
                      </a: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481600">
                <a:tc>
                  <a:txBody>
                    <a:bodyPr/>
                    <a:lstStyle/>
                    <a:p>
                      <a:pPr marL="0" lvl="0" indent="0" algn="l" rtl="0">
                        <a:spcBef>
                          <a:spcPts val="0"/>
                        </a:spcBef>
                        <a:spcAft>
                          <a:spcPts val="0"/>
                        </a:spcAft>
                        <a:buNone/>
                      </a:pPr>
                      <a:r>
                        <a:rPr lang="en" sz="2500">
                          <a:latin typeface="Google Sans"/>
                          <a:ea typeface="Google Sans"/>
                          <a:cs typeface="Google Sans"/>
                          <a:sym typeface="Google Sans"/>
                        </a:rPr>
                        <a:t>Search</a:t>
                      </a: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2500">
                          <a:latin typeface="Google Sans"/>
                          <a:ea typeface="Google Sans"/>
                          <a:cs typeface="Google Sans"/>
                          <a:sym typeface="Google Sans"/>
                        </a:rPr>
                        <a:t>X</a:t>
                      </a: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alpha val="0"/>
                        </a:srgbClr>
                      </a:solidFill>
                      <a:prstDash val="solid"/>
                      <a:round/>
                      <a:headEnd type="none" w="sm" len="sm"/>
                      <a:tailEnd type="none" w="sm" len="sm"/>
                    </a:lnB>
                  </a:tcPr>
                </a:tc>
                <a:extLst>
                  <a:ext uri="{0D108BD9-81ED-4DB2-BD59-A6C34878D82A}">
                    <a16:rowId xmlns:a16="http://schemas.microsoft.com/office/drawing/2014/main" val="10005"/>
                  </a:ext>
                </a:extLst>
              </a:tr>
              <a:tr h="481600">
                <a:tc>
                  <a:txBody>
                    <a:bodyPr/>
                    <a:lstStyle/>
                    <a:p>
                      <a:pPr marL="0" lvl="0" indent="0" algn="l" rtl="0">
                        <a:spcBef>
                          <a:spcPts val="0"/>
                        </a:spcBef>
                        <a:spcAft>
                          <a:spcPts val="0"/>
                        </a:spcAft>
                        <a:buNone/>
                      </a:pPr>
                      <a:r>
                        <a:rPr lang="en" sz="2500">
                          <a:latin typeface="Google Sans"/>
                          <a:ea typeface="Google Sans"/>
                          <a:cs typeface="Google Sans"/>
                          <a:sym typeface="Google Sans"/>
                        </a:rPr>
                        <a:t>Accounts</a:t>
                      </a: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500">
                          <a:latin typeface="Google Sans"/>
                          <a:ea typeface="Google Sans"/>
                          <a:cs typeface="Google Sans"/>
                          <a:sym typeface="Google Sans"/>
                        </a:rPr>
                        <a:t>X</a:t>
                      </a: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endParaRPr sz="2500">
                        <a:latin typeface="Google Sans"/>
                        <a:ea typeface="Google Sans"/>
                        <a:cs typeface="Google Sans"/>
                        <a:sym typeface="Google Sans"/>
                      </a:endParaRPr>
                    </a:p>
                  </a:txBody>
                  <a:tcPr marL="91425" marR="91425" marT="91425" marB="9142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alpha val="0"/>
                        </a:srgbClr>
                      </a:solidFill>
                      <a:prstDash val="solid"/>
                      <a:round/>
                      <a:headEnd type="none" w="sm" len="sm"/>
                      <a:tailEnd type="none" w="sm" len="sm"/>
                    </a:lnT>
                    <a:lnB w="38100" cap="flat" cmpd="sng">
                      <a:solidFill>
                        <a:srgbClr val="FFFFFF">
                          <a:alpha val="0"/>
                        </a:srgbClr>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pic>
        <p:nvPicPr>
          <p:cNvPr id="399" name="Google Shape;399;p70"/>
          <p:cNvPicPr preferRelativeResize="0"/>
          <p:nvPr/>
        </p:nvPicPr>
        <p:blipFill>
          <a:blip r:embed="rId3">
            <a:alphaModFix/>
          </a:blip>
          <a:stretch>
            <a:fillRect/>
          </a:stretch>
        </p:blipFill>
        <p:spPr>
          <a:xfrm>
            <a:off x="7514012" y="3841083"/>
            <a:ext cx="1097280" cy="1097280"/>
          </a:xfrm>
          <a:prstGeom prst="rect">
            <a:avLst/>
          </a:prstGeom>
          <a:noFill/>
          <a:ln>
            <a:noFill/>
          </a:ln>
        </p:spPr>
      </p:pic>
      <p:pic>
        <p:nvPicPr>
          <p:cNvPr id="400" name="Google Shape;400;p70"/>
          <p:cNvPicPr preferRelativeResize="0"/>
          <p:nvPr/>
        </p:nvPicPr>
        <p:blipFill>
          <a:blip r:embed="rId3">
            <a:alphaModFix/>
          </a:blip>
          <a:stretch>
            <a:fillRect/>
          </a:stretch>
        </p:blipFill>
        <p:spPr>
          <a:xfrm>
            <a:off x="9570712" y="3841083"/>
            <a:ext cx="1097280" cy="1097280"/>
          </a:xfrm>
          <a:prstGeom prst="rect">
            <a:avLst/>
          </a:prstGeom>
          <a:noFill/>
          <a:ln>
            <a:noFill/>
          </a:ln>
        </p:spPr>
      </p:pic>
      <p:pic>
        <p:nvPicPr>
          <p:cNvPr id="401" name="Google Shape;401;p70"/>
          <p:cNvPicPr preferRelativeResize="0"/>
          <p:nvPr/>
        </p:nvPicPr>
        <p:blipFill>
          <a:blip r:embed="rId3">
            <a:alphaModFix/>
          </a:blip>
          <a:stretch>
            <a:fillRect/>
          </a:stretch>
        </p:blipFill>
        <p:spPr>
          <a:xfrm>
            <a:off x="11628149" y="3841083"/>
            <a:ext cx="1097280" cy="1097280"/>
          </a:xfrm>
          <a:prstGeom prst="rect">
            <a:avLst/>
          </a:prstGeom>
          <a:noFill/>
          <a:ln>
            <a:noFill/>
          </a:ln>
        </p:spPr>
      </p:pic>
      <p:sp>
        <p:nvSpPr>
          <p:cNvPr id="402" name="Google Shape;402;p70"/>
          <p:cNvSpPr txBox="1">
            <a:spLocks noGrp="1"/>
          </p:cNvSpPr>
          <p:nvPr>
            <p:ph type="body" idx="1"/>
          </p:nvPr>
        </p:nvSpPr>
        <p:spPr>
          <a:xfrm>
            <a:off x="914400" y="2311188"/>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On the next slide choose the Google Cloud load balancer product(s) for each service.</a:t>
            </a:r>
            <a:endParaRPr/>
          </a:p>
          <a:p>
            <a:pPr marL="0" lvl="0" indent="0" algn="l" rtl="0">
              <a:spcBef>
                <a:spcPts val="0"/>
              </a:spcBef>
              <a:spcAft>
                <a:spcPts val="0"/>
              </a:spcAft>
              <a:buNone/>
            </a:pPr>
            <a:r>
              <a:rPr lang="en"/>
              <a:t>Below is an example.</a:t>
            </a:r>
            <a:endParaRPr sz="26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71"/>
          <p:cNvSpPr txBox="1">
            <a:spLocks noGrp="1"/>
          </p:cNvSpPr>
          <p:nvPr>
            <p:ph type="title"/>
          </p:nvPr>
        </p:nvSpPr>
        <p:spPr>
          <a:xfrm>
            <a:off x="4444825" y="2989800"/>
            <a:ext cx="96435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Network Diagram</a:t>
            </a:r>
            <a:endParaRPr sz="87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72"/>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9. Diagramming Brainxamin’s network</a:t>
            </a:r>
            <a:endParaRPr/>
          </a:p>
        </p:txBody>
      </p:sp>
      <p:sp>
        <p:nvSpPr>
          <p:cNvPr id="413" name="Google Shape;413;p72"/>
          <p:cNvSpPr/>
          <p:nvPr/>
        </p:nvSpPr>
        <p:spPr>
          <a:xfrm>
            <a:off x="5840900" y="3454100"/>
            <a:ext cx="11838000" cy="6115200"/>
          </a:xfrm>
          <a:prstGeom prst="roundRect">
            <a:avLst>
              <a:gd name="adj" fmla="val 399"/>
            </a:avLst>
          </a:prstGeom>
          <a:solidFill>
            <a:srgbClr val="EAD1D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14" name="Google Shape;414;p72"/>
          <p:cNvSpPr/>
          <p:nvPr/>
        </p:nvSpPr>
        <p:spPr>
          <a:xfrm>
            <a:off x="606616" y="6665857"/>
            <a:ext cx="800100" cy="801000"/>
          </a:xfrm>
          <a:prstGeom prst="roundRect">
            <a:avLst>
              <a:gd name="adj" fmla="val 1674"/>
            </a:avLst>
          </a:prstGeom>
          <a:solidFill>
            <a:srgbClr val="FFFFFF"/>
          </a:solidFill>
          <a:ln w="38100" cap="flat" cmpd="sng">
            <a:solidFill>
              <a:srgbClr val="EFEFEF">
                <a:alpha val="0"/>
              </a:srgbClr>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p:txBody>
      </p:sp>
      <p:sp>
        <p:nvSpPr>
          <p:cNvPr id="415" name="Google Shape;415;p72"/>
          <p:cNvSpPr/>
          <p:nvPr/>
        </p:nvSpPr>
        <p:spPr>
          <a:xfrm>
            <a:off x="606616" y="5536419"/>
            <a:ext cx="800100" cy="801000"/>
          </a:xfrm>
          <a:prstGeom prst="roundRect">
            <a:avLst>
              <a:gd name="adj" fmla="val 1674"/>
            </a:avLst>
          </a:prstGeom>
          <a:solidFill>
            <a:srgbClr val="FFFFFF"/>
          </a:solidFill>
          <a:ln w="28575" cap="flat" cmpd="sng">
            <a:solidFill>
              <a:srgbClr val="EFEFEF">
                <a:alpha val="0"/>
              </a:srgbClr>
            </a:solidFill>
            <a:prstDash val="solid"/>
            <a:round/>
            <a:headEnd type="none" w="sm" len="sm"/>
            <a:tailEnd type="none" w="sm" len="sm"/>
          </a:ln>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1400" b="0" i="0" u="none" strike="noStrike" cap="none">
              <a:solidFill>
                <a:srgbClr val="000000"/>
              </a:solidFill>
              <a:latin typeface="Roboto"/>
              <a:ea typeface="Roboto"/>
              <a:cs typeface="Roboto"/>
              <a:sym typeface="Roboto"/>
            </a:endParaRPr>
          </a:p>
        </p:txBody>
      </p:sp>
      <p:sp>
        <p:nvSpPr>
          <p:cNvPr id="416" name="Google Shape;416;p72"/>
          <p:cNvSpPr/>
          <p:nvPr/>
        </p:nvSpPr>
        <p:spPr>
          <a:xfrm>
            <a:off x="2164372" y="7560700"/>
            <a:ext cx="2075700" cy="15105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17" name="Google Shape;417;p72"/>
          <p:cNvSpPr/>
          <p:nvPr/>
        </p:nvSpPr>
        <p:spPr>
          <a:xfrm>
            <a:off x="2538622" y="7665324"/>
            <a:ext cx="1356600" cy="7509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Auth Service</a:t>
            </a:r>
            <a:endParaRPr sz="1900">
              <a:solidFill>
                <a:srgbClr val="EFEFEF"/>
              </a:solidFill>
              <a:latin typeface="Roboto"/>
              <a:ea typeface="Roboto"/>
              <a:cs typeface="Roboto"/>
              <a:sym typeface="Roboto"/>
            </a:endParaRPr>
          </a:p>
        </p:txBody>
      </p:sp>
      <p:sp>
        <p:nvSpPr>
          <p:cNvPr id="418" name="Google Shape;418;p72"/>
          <p:cNvSpPr/>
          <p:nvPr/>
        </p:nvSpPr>
        <p:spPr>
          <a:xfrm>
            <a:off x="6643175" y="6868913"/>
            <a:ext cx="1353300" cy="749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Web UI</a:t>
            </a:r>
            <a:endParaRPr sz="1900">
              <a:solidFill>
                <a:srgbClr val="EFEFEF"/>
              </a:solidFill>
              <a:latin typeface="Roboto"/>
              <a:ea typeface="Roboto"/>
              <a:cs typeface="Roboto"/>
              <a:sym typeface="Roboto"/>
            </a:endParaRPr>
          </a:p>
        </p:txBody>
      </p:sp>
      <p:sp>
        <p:nvSpPr>
          <p:cNvPr id="419" name="Google Shape;419;p72"/>
          <p:cNvSpPr/>
          <p:nvPr/>
        </p:nvSpPr>
        <p:spPr>
          <a:xfrm>
            <a:off x="10627300" y="6714250"/>
            <a:ext cx="1869600" cy="254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72"/>
          <p:cNvSpPr/>
          <p:nvPr/>
        </p:nvSpPr>
        <p:spPr>
          <a:xfrm>
            <a:off x="10885450" y="6821400"/>
            <a:ext cx="1353300" cy="9171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Test</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Scheduler Service</a:t>
            </a:r>
            <a:endParaRPr sz="1900">
              <a:solidFill>
                <a:srgbClr val="EFEFEF"/>
              </a:solidFill>
              <a:latin typeface="Roboto"/>
              <a:ea typeface="Roboto"/>
              <a:cs typeface="Roboto"/>
              <a:sym typeface="Roboto"/>
            </a:endParaRPr>
          </a:p>
        </p:txBody>
      </p:sp>
      <p:pic>
        <p:nvPicPr>
          <p:cNvPr id="421" name="Google Shape;421;p72"/>
          <p:cNvPicPr preferRelativeResize="0"/>
          <p:nvPr/>
        </p:nvPicPr>
        <p:blipFill>
          <a:blip r:embed="rId3">
            <a:alphaModFix/>
          </a:blip>
          <a:stretch>
            <a:fillRect/>
          </a:stretch>
        </p:blipFill>
        <p:spPr>
          <a:xfrm>
            <a:off x="2344632" y="5737674"/>
            <a:ext cx="1741017" cy="1159655"/>
          </a:xfrm>
          <a:prstGeom prst="rect">
            <a:avLst/>
          </a:prstGeom>
          <a:noFill/>
          <a:ln>
            <a:noFill/>
          </a:ln>
        </p:spPr>
      </p:pic>
      <p:sp>
        <p:nvSpPr>
          <p:cNvPr id="422" name="Google Shape;422;p72"/>
          <p:cNvSpPr txBox="1"/>
          <p:nvPr/>
        </p:nvSpPr>
        <p:spPr>
          <a:xfrm>
            <a:off x="2595903" y="6272333"/>
            <a:ext cx="1238400" cy="46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HTTPS</a:t>
            </a:r>
            <a:endParaRPr sz="1900">
              <a:solidFill>
                <a:schemeClr val="dk1"/>
              </a:solidFill>
              <a:latin typeface="Roboto"/>
              <a:ea typeface="Roboto"/>
              <a:cs typeface="Roboto"/>
              <a:sym typeface="Roboto"/>
            </a:endParaRPr>
          </a:p>
        </p:txBody>
      </p:sp>
      <p:cxnSp>
        <p:nvCxnSpPr>
          <p:cNvPr id="423" name="Google Shape;423;p72"/>
          <p:cNvCxnSpPr>
            <a:stCxn id="424" idx="3"/>
            <a:endCxn id="421" idx="1"/>
          </p:cNvCxnSpPr>
          <p:nvPr/>
        </p:nvCxnSpPr>
        <p:spPr>
          <a:xfrm rot="10800000" flipH="1">
            <a:off x="1399284" y="6317593"/>
            <a:ext cx="945300" cy="798000"/>
          </a:xfrm>
          <a:prstGeom prst="bentConnector3">
            <a:avLst>
              <a:gd name="adj1" fmla="val 31996"/>
            </a:avLst>
          </a:prstGeom>
          <a:noFill/>
          <a:ln w="28575" cap="flat" cmpd="sng">
            <a:solidFill>
              <a:schemeClr val="dk1"/>
            </a:solidFill>
            <a:prstDash val="solid"/>
            <a:round/>
            <a:headEnd type="none" w="med" len="med"/>
            <a:tailEnd type="triangle" w="med" len="med"/>
          </a:ln>
        </p:spPr>
      </p:cxnSp>
      <p:cxnSp>
        <p:nvCxnSpPr>
          <p:cNvPr id="425" name="Google Shape;425;p72"/>
          <p:cNvCxnSpPr>
            <a:stCxn id="426" idx="3"/>
            <a:endCxn id="421" idx="1"/>
          </p:cNvCxnSpPr>
          <p:nvPr/>
        </p:nvCxnSpPr>
        <p:spPr>
          <a:xfrm>
            <a:off x="1399272" y="5575211"/>
            <a:ext cx="945300" cy="742200"/>
          </a:xfrm>
          <a:prstGeom prst="bentConnector3">
            <a:avLst>
              <a:gd name="adj1" fmla="val 31998"/>
            </a:avLst>
          </a:prstGeom>
          <a:noFill/>
          <a:ln w="28575" cap="flat" cmpd="sng">
            <a:solidFill>
              <a:schemeClr val="dk1"/>
            </a:solidFill>
            <a:prstDash val="solid"/>
            <a:round/>
            <a:headEnd type="none" w="med" len="med"/>
            <a:tailEnd type="triangle" w="med" len="med"/>
          </a:ln>
        </p:spPr>
      </p:cxnSp>
      <p:cxnSp>
        <p:nvCxnSpPr>
          <p:cNvPr id="427" name="Google Shape;427;p72"/>
          <p:cNvCxnSpPr>
            <a:stCxn id="421" idx="2"/>
            <a:endCxn id="416" idx="0"/>
          </p:cNvCxnSpPr>
          <p:nvPr/>
        </p:nvCxnSpPr>
        <p:spPr>
          <a:xfrm flipH="1">
            <a:off x="3202241" y="6897330"/>
            <a:ext cx="12900" cy="663300"/>
          </a:xfrm>
          <a:prstGeom prst="straightConnector1">
            <a:avLst/>
          </a:prstGeom>
          <a:noFill/>
          <a:ln w="28575" cap="flat" cmpd="sng">
            <a:solidFill>
              <a:schemeClr val="dk1"/>
            </a:solidFill>
            <a:prstDash val="solid"/>
            <a:round/>
            <a:headEnd type="none" w="med" len="med"/>
            <a:tailEnd type="triangle" w="med" len="med"/>
          </a:ln>
        </p:spPr>
      </p:cxnSp>
      <p:cxnSp>
        <p:nvCxnSpPr>
          <p:cNvPr id="428" name="Google Shape;428;p72"/>
          <p:cNvCxnSpPr>
            <a:stCxn id="421" idx="3"/>
            <a:endCxn id="429" idx="1"/>
          </p:cNvCxnSpPr>
          <p:nvPr/>
        </p:nvCxnSpPr>
        <p:spPr>
          <a:xfrm rot="10800000" flipH="1">
            <a:off x="4085649" y="6316902"/>
            <a:ext cx="628200" cy="600"/>
          </a:xfrm>
          <a:prstGeom prst="straightConnector1">
            <a:avLst/>
          </a:prstGeom>
          <a:noFill/>
          <a:ln w="28575" cap="flat" cmpd="sng">
            <a:solidFill>
              <a:schemeClr val="dk1"/>
            </a:solidFill>
            <a:prstDash val="solid"/>
            <a:round/>
            <a:headEnd type="none" w="med" len="med"/>
            <a:tailEnd type="none" w="med" len="med"/>
          </a:ln>
        </p:spPr>
      </p:cxnSp>
      <p:sp>
        <p:nvSpPr>
          <p:cNvPr id="430" name="Google Shape;430;p72"/>
          <p:cNvSpPr txBox="1"/>
          <p:nvPr/>
        </p:nvSpPr>
        <p:spPr>
          <a:xfrm>
            <a:off x="4202145" y="6656249"/>
            <a:ext cx="1740900" cy="762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Global HTTP Load Balancer</a:t>
            </a:r>
            <a:endParaRPr sz="1900">
              <a:solidFill>
                <a:schemeClr val="dk1"/>
              </a:solidFill>
              <a:latin typeface="Roboto"/>
              <a:ea typeface="Roboto"/>
              <a:cs typeface="Roboto"/>
              <a:sym typeface="Roboto"/>
            </a:endParaRPr>
          </a:p>
        </p:txBody>
      </p:sp>
      <p:pic>
        <p:nvPicPr>
          <p:cNvPr id="429" name="Google Shape;429;p72"/>
          <p:cNvPicPr preferRelativeResize="0"/>
          <p:nvPr/>
        </p:nvPicPr>
        <p:blipFill>
          <a:blip r:embed="rId4">
            <a:alphaModFix/>
          </a:blip>
          <a:stretch>
            <a:fillRect/>
          </a:stretch>
        </p:blipFill>
        <p:spPr>
          <a:xfrm>
            <a:off x="4713754" y="5938059"/>
            <a:ext cx="757684" cy="757932"/>
          </a:xfrm>
          <a:prstGeom prst="rect">
            <a:avLst/>
          </a:prstGeom>
          <a:noFill/>
          <a:ln>
            <a:noFill/>
          </a:ln>
        </p:spPr>
      </p:pic>
      <p:grpSp>
        <p:nvGrpSpPr>
          <p:cNvPr id="431" name="Google Shape;431;p72"/>
          <p:cNvGrpSpPr/>
          <p:nvPr/>
        </p:nvGrpSpPr>
        <p:grpSpPr>
          <a:xfrm>
            <a:off x="466578" y="5108864"/>
            <a:ext cx="932694" cy="932694"/>
            <a:chOff x="433514" y="2354433"/>
            <a:chExt cx="502800" cy="502800"/>
          </a:xfrm>
        </p:grpSpPr>
        <p:sp>
          <p:nvSpPr>
            <p:cNvPr id="426" name="Google Shape;426;p72"/>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32" name="Google Shape;432;p72"/>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433" name="Google Shape;433;p72"/>
          <p:cNvGrpSpPr/>
          <p:nvPr/>
        </p:nvGrpSpPr>
        <p:grpSpPr>
          <a:xfrm>
            <a:off x="466590" y="6649246"/>
            <a:ext cx="932694" cy="932694"/>
            <a:chOff x="433514" y="2354433"/>
            <a:chExt cx="502800" cy="502800"/>
          </a:xfrm>
        </p:grpSpPr>
        <p:sp>
          <p:nvSpPr>
            <p:cNvPr id="424" name="Google Shape;424;p72"/>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34" name="Google Shape;434;p72"/>
            <p:cNvPicPr preferRelativeResize="0"/>
            <p:nvPr/>
          </p:nvPicPr>
          <p:blipFill rotWithShape="1">
            <a:blip r:embed="rId6">
              <a:alphaModFix/>
            </a:blip>
            <a:srcRect/>
            <a:stretch/>
          </p:blipFill>
          <p:spPr>
            <a:xfrm>
              <a:off x="470090" y="2391009"/>
              <a:ext cx="429900" cy="429900"/>
            </a:xfrm>
            <a:prstGeom prst="rect">
              <a:avLst/>
            </a:prstGeom>
            <a:noFill/>
            <a:ln>
              <a:noFill/>
            </a:ln>
          </p:spPr>
        </p:pic>
      </p:grpSp>
      <p:cxnSp>
        <p:nvCxnSpPr>
          <p:cNvPr id="435" name="Google Shape;435;p72"/>
          <p:cNvCxnSpPr>
            <a:stCxn id="418" idx="3"/>
            <a:endCxn id="436" idx="2"/>
          </p:cNvCxnSpPr>
          <p:nvPr/>
        </p:nvCxnSpPr>
        <p:spPr>
          <a:xfrm rot="10800000" flipH="1">
            <a:off x="7996475" y="5433263"/>
            <a:ext cx="1223700" cy="1810500"/>
          </a:xfrm>
          <a:prstGeom prst="bentConnector2">
            <a:avLst/>
          </a:prstGeom>
          <a:noFill/>
          <a:ln w="28575" cap="flat" cmpd="sng">
            <a:solidFill>
              <a:schemeClr val="dk1"/>
            </a:solidFill>
            <a:prstDash val="solid"/>
            <a:round/>
            <a:headEnd type="none" w="med" len="med"/>
            <a:tailEnd type="triangle" w="med" len="med"/>
          </a:ln>
        </p:spPr>
      </p:cxnSp>
      <p:sp>
        <p:nvSpPr>
          <p:cNvPr id="437" name="Google Shape;437;p72"/>
          <p:cNvSpPr/>
          <p:nvPr/>
        </p:nvSpPr>
        <p:spPr>
          <a:xfrm>
            <a:off x="10896886" y="7849726"/>
            <a:ext cx="1307592" cy="1342837"/>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Test </a:t>
            </a:r>
            <a:endParaRPr sz="19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SchedulerDatabase</a:t>
            </a:r>
            <a:endParaRPr sz="1900">
              <a:solidFill>
                <a:srgbClr val="FFFFFF"/>
              </a:solidFill>
              <a:latin typeface="Roboto Medium"/>
              <a:ea typeface="Roboto Medium"/>
              <a:cs typeface="Roboto Medium"/>
              <a:sym typeface="Roboto Medium"/>
            </a:endParaRPr>
          </a:p>
        </p:txBody>
      </p:sp>
      <p:sp>
        <p:nvSpPr>
          <p:cNvPr id="438" name="Google Shape;438;p72"/>
          <p:cNvSpPr/>
          <p:nvPr/>
        </p:nvSpPr>
        <p:spPr>
          <a:xfrm>
            <a:off x="13013650" y="3939325"/>
            <a:ext cx="1869600" cy="254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72"/>
          <p:cNvSpPr/>
          <p:nvPr/>
        </p:nvSpPr>
        <p:spPr>
          <a:xfrm>
            <a:off x="13271800" y="4062600"/>
            <a:ext cx="1433400" cy="967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Test</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Repository</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Service</a:t>
            </a:r>
            <a:endParaRPr sz="1900">
              <a:solidFill>
                <a:srgbClr val="EFEFEF"/>
              </a:solidFill>
              <a:latin typeface="Roboto"/>
              <a:ea typeface="Roboto"/>
              <a:cs typeface="Roboto"/>
              <a:sym typeface="Roboto"/>
            </a:endParaRPr>
          </a:p>
        </p:txBody>
      </p:sp>
      <p:sp>
        <p:nvSpPr>
          <p:cNvPr id="440" name="Google Shape;440;p72"/>
          <p:cNvSpPr/>
          <p:nvPr/>
        </p:nvSpPr>
        <p:spPr>
          <a:xfrm>
            <a:off x="13302275" y="5106525"/>
            <a:ext cx="1433400" cy="1342825"/>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Test</a:t>
            </a:r>
            <a:endParaRPr sz="19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Repository</a:t>
            </a:r>
            <a:endParaRPr sz="19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Database</a:t>
            </a:r>
            <a:endParaRPr sz="1900">
              <a:solidFill>
                <a:srgbClr val="FFFFFF"/>
              </a:solidFill>
              <a:latin typeface="Roboto Medium"/>
              <a:ea typeface="Roboto Medium"/>
              <a:cs typeface="Roboto Medium"/>
              <a:sym typeface="Roboto Medium"/>
            </a:endParaRPr>
          </a:p>
        </p:txBody>
      </p:sp>
      <p:sp>
        <p:nvSpPr>
          <p:cNvPr id="441" name="Google Shape;441;p72"/>
          <p:cNvSpPr/>
          <p:nvPr/>
        </p:nvSpPr>
        <p:spPr>
          <a:xfrm>
            <a:off x="2331772" y="8566725"/>
            <a:ext cx="1740900" cy="417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solidFill>
                  <a:schemeClr val="accent5"/>
                </a:solidFill>
                <a:latin typeface="Roboto Medium"/>
                <a:ea typeface="Roboto Medium"/>
                <a:cs typeface="Roboto Medium"/>
                <a:sym typeface="Roboto Medium"/>
              </a:rPr>
              <a:t>Third-Party</a:t>
            </a:r>
            <a:endParaRPr sz="2200">
              <a:solidFill>
                <a:schemeClr val="accent5"/>
              </a:solidFill>
              <a:latin typeface="Roboto Medium"/>
              <a:ea typeface="Roboto Medium"/>
              <a:cs typeface="Roboto Medium"/>
              <a:sym typeface="Roboto Medium"/>
            </a:endParaRPr>
          </a:p>
        </p:txBody>
      </p:sp>
      <p:sp>
        <p:nvSpPr>
          <p:cNvPr id="442" name="Google Shape;442;p72"/>
          <p:cNvSpPr/>
          <p:nvPr/>
        </p:nvSpPr>
        <p:spPr>
          <a:xfrm>
            <a:off x="5989372" y="8947725"/>
            <a:ext cx="945300" cy="417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5"/>
                </a:solidFill>
                <a:latin typeface="Roboto Medium"/>
                <a:ea typeface="Roboto Medium"/>
                <a:cs typeface="Roboto Medium"/>
                <a:sym typeface="Roboto Medium"/>
              </a:rPr>
              <a:t>VPC</a:t>
            </a:r>
            <a:endParaRPr sz="2200">
              <a:solidFill>
                <a:schemeClr val="accent5"/>
              </a:solidFill>
              <a:latin typeface="Roboto Medium"/>
              <a:ea typeface="Roboto Medium"/>
              <a:cs typeface="Roboto Medium"/>
              <a:sym typeface="Roboto Medium"/>
            </a:endParaRPr>
          </a:p>
        </p:txBody>
      </p:sp>
      <p:sp>
        <p:nvSpPr>
          <p:cNvPr id="443" name="Google Shape;443;p72"/>
          <p:cNvSpPr txBox="1">
            <a:spLocks noGrp="1"/>
          </p:cNvSpPr>
          <p:nvPr>
            <p:ph type="body" idx="1"/>
          </p:nvPr>
        </p:nvSpPr>
        <p:spPr>
          <a:xfrm>
            <a:off x="914400" y="2311188"/>
            <a:ext cx="16459200" cy="5616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Draw a diagram that depicts how your services will communicate over the network. Include regions, zones, load balancers, CDN, and DNS if applicable.</a:t>
            </a:r>
            <a:endParaRPr/>
          </a:p>
          <a:p>
            <a:pPr marL="0" lvl="0" indent="0" algn="l" rtl="0">
              <a:spcBef>
                <a:spcPts val="0"/>
              </a:spcBef>
              <a:spcAft>
                <a:spcPts val="0"/>
              </a:spcAft>
              <a:buNone/>
            </a:pPr>
            <a:endParaRPr/>
          </a:p>
        </p:txBody>
      </p:sp>
      <p:sp>
        <p:nvSpPr>
          <p:cNvPr id="444" name="Google Shape;444;p72"/>
          <p:cNvSpPr/>
          <p:nvPr/>
        </p:nvSpPr>
        <p:spPr>
          <a:xfrm>
            <a:off x="6668038" y="5409926"/>
            <a:ext cx="1353300" cy="749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Search</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Service</a:t>
            </a:r>
            <a:endParaRPr sz="1900">
              <a:solidFill>
                <a:srgbClr val="EFEFEF"/>
              </a:solidFill>
              <a:latin typeface="Roboto"/>
              <a:ea typeface="Roboto"/>
              <a:cs typeface="Roboto"/>
              <a:sym typeface="Roboto"/>
            </a:endParaRPr>
          </a:p>
        </p:txBody>
      </p:sp>
      <p:cxnSp>
        <p:nvCxnSpPr>
          <p:cNvPr id="445" name="Google Shape;445;p72"/>
          <p:cNvCxnSpPr/>
          <p:nvPr/>
        </p:nvCxnSpPr>
        <p:spPr>
          <a:xfrm rot="10800000" flipH="1">
            <a:off x="5464238" y="5803711"/>
            <a:ext cx="1238400" cy="513600"/>
          </a:xfrm>
          <a:prstGeom prst="bentConnector3">
            <a:avLst>
              <a:gd name="adj1" fmla="val 49998"/>
            </a:avLst>
          </a:prstGeom>
          <a:noFill/>
          <a:ln w="28575" cap="flat" cmpd="sng">
            <a:solidFill>
              <a:schemeClr val="dk1"/>
            </a:solidFill>
            <a:prstDash val="solid"/>
            <a:round/>
            <a:headEnd type="none" w="med" len="med"/>
            <a:tailEnd type="triangle" w="med" len="med"/>
          </a:ln>
        </p:spPr>
      </p:cxnSp>
      <p:cxnSp>
        <p:nvCxnSpPr>
          <p:cNvPr id="446" name="Google Shape;446;p72"/>
          <p:cNvCxnSpPr/>
          <p:nvPr/>
        </p:nvCxnSpPr>
        <p:spPr>
          <a:xfrm>
            <a:off x="5464138" y="6317276"/>
            <a:ext cx="1281600" cy="917100"/>
          </a:xfrm>
          <a:prstGeom prst="bentConnector3">
            <a:avLst>
              <a:gd name="adj1" fmla="val 50000"/>
            </a:avLst>
          </a:prstGeom>
          <a:noFill/>
          <a:ln w="28575" cap="flat" cmpd="sng">
            <a:solidFill>
              <a:schemeClr val="dk1"/>
            </a:solidFill>
            <a:prstDash val="solid"/>
            <a:round/>
            <a:headEnd type="none" w="med" len="med"/>
            <a:tailEnd type="triangle" w="med" len="med"/>
          </a:ln>
        </p:spPr>
      </p:cxnSp>
      <p:sp>
        <p:nvSpPr>
          <p:cNvPr id="447" name="Google Shape;447;p72"/>
          <p:cNvSpPr/>
          <p:nvPr/>
        </p:nvSpPr>
        <p:spPr>
          <a:xfrm>
            <a:off x="13084175" y="6767125"/>
            <a:ext cx="1869600" cy="2547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72"/>
          <p:cNvSpPr/>
          <p:nvPr/>
        </p:nvSpPr>
        <p:spPr>
          <a:xfrm>
            <a:off x="13342325" y="6890400"/>
            <a:ext cx="1433400" cy="967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Test</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Admin</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Service</a:t>
            </a:r>
            <a:endParaRPr sz="1900">
              <a:solidFill>
                <a:srgbClr val="EFEFEF"/>
              </a:solidFill>
              <a:latin typeface="Roboto"/>
              <a:ea typeface="Roboto"/>
              <a:cs typeface="Roboto"/>
              <a:sym typeface="Roboto"/>
            </a:endParaRPr>
          </a:p>
        </p:txBody>
      </p:sp>
      <p:sp>
        <p:nvSpPr>
          <p:cNvPr id="449" name="Google Shape;449;p72"/>
          <p:cNvSpPr/>
          <p:nvPr/>
        </p:nvSpPr>
        <p:spPr>
          <a:xfrm>
            <a:off x="13372800" y="7934325"/>
            <a:ext cx="1433400" cy="1342825"/>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Test</a:t>
            </a:r>
            <a:endParaRPr sz="19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Admin</a:t>
            </a:r>
            <a:endParaRPr sz="1900">
              <a:solidFill>
                <a:srgbClr val="FFFFFF"/>
              </a:solidFill>
              <a:latin typeface="Roboto Medium"/>
              <a:ea typeface="Roboto Medium"/>
              <a:cs typeface="Roboto Medium"/>
              <a:sym typeface="Roboto Medium"/>
            </a:endParaRPr>
          </a:p>
          <a:p>
            <a:pPr marL="0" lvl="0" indent="0" algn="ctr" rtl="0">
              <a:spcBef>
                <a:spcPts val="0"/>
              </a:spcBef>
              <a:spcAft>
                <a:spcPts val="0"/>
              </a:spcAft>
              <a:buNone/>
            </a:pPr>
            <a:r>
              <a:rPr lang="en" sz="1900">
                <a:solidFill>
                  <a:srgbClr val="FFFFFF"/>
                </a:solidFill>
                <a:latin typeface="Roboto Medium"/>
                <a:ea typeface="Roboto Medium"/>
                <a:cs typeface="Roboto Medium"/>
                <a:sym typeface="Roboto Medium"/>
              </a:rPr>
              <a:t>Database</a:t>
            </a:r>
            <a:endParaRPr sz="1900">
              <a:solidFill>
                <a:srgbClr val="FFFFFF"/>
              </a:solidFill>
              <a:latin typeface="Roboto Medium"/>
              <a:ea typeface="Roboto Medium"/>
              <a:cs typeface="Roboto Medium"/>
              <a:sym typeface="Roboto Medium"/>
            </a:endParaRPr>
          </a:p>
        </p:txBody>
      </p:sp>
      <p:sp>
        <p:nvSpPr>
          <p:cNvPr id="450" name="Google Shape;450;p72"/>
          <p:cNvSpPr/>
          <p:nvPr/>
        </p:nvSpPr>
        <p:spPr>
          <a:xfrm>
            <a:off x="15624450" y="5938050"/>
            <a:ext cx="1869600" cy="15105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72"/>
          <p:cNvSpPr/>
          <p:nvPr/>
        </p:nvSpPr>
        <p:spPr>
          <a:xfrm>
            <a:off x="15882600" y="6267125"/>
            <a:ext cx="1433400" cy="932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a:solidFill>
                  <a:srgbClr val="EFEFEF"/>
                </a:solidFill>
                <a:latin typeface="Roboto"/>
                <a:ea typeface="Roboto"/>
                <a:cs typeface="Roboto"/>
                <a:sym typeface="Roboto"/>
              </a:rPr>
              <a:t>Analytics / Reporting</a:t>
            </a:r>
            <a:endParaRPr sz="1900">
              <a:solidFill>
                <a:srgbClr val="EFEFEF"/>
              </a:solidFill>
              <a:latin typeface="Roboto"/>
              <a:ea typeface="Roboto"/>
              <a:cs typeface="Roboto"/>
              <a:sym typeface="Roboto"/>
            </a:endParaRPr>
          </a:p>
          <a:p>
            <a:pPr marL="0" lvl="0" indent="0" algn="ctr" rtl="0">
              <a:spcBef>
                <a:spcPts val="0"/>
              </a:spcBef>
              <a:spcAft>
                <a:spcPts val="0"/>
              </a:spcAft>
              <a:buNone/>
            </a:pPr>
            <a:r>
              <a:rPr lang="en" sz="1900">
                <a:solidFill>
                  <a:srgbClr val="EFEFEF"/>
                </a:solidFill>
                <a:latin typeface="Roboto"/>
                <a:ea typeface="Roboto"/>
                <a:cs typeface="Roboto"/>
                <a:sym typeface="Roboto"/>
              </a:rPr>
              <a:t>Service</a:t>
            </a:r>
            <a:endParaRPr sz="1900">
              <a:solidFill>
                <a:srgbClr val="EFEFEF"/>
              </a:solidFill>
              <a:latin typeface="Roboto"/>
              <a:ea typeface="Roboto"/>
              <a:cs typeface="Roboto"/>
              <a:sym typeface="Roboto"/>
            </a:endParaRPr>
          </a:p>
        </p:txBody>
      </p:sp>
      <p:cxnSp>
        <p:nvCxnSpPr>
          <p:cNvPr id="452" name="Google Shape;452;p72"/>
          <p:cNvCxnSpPr>
            <a:stCxn id="420" idx="3"/>
            <a:endCxn id="448" idx="1"/>
          </p:cNvCxnSpPr>
          <p:nvPr/>
        </p:nvCxnSpPr>
        <p:spPr>
          <a:xfrm>
            <a:off x="12238750" y="7279950"/>
            <a:ext cx="1103700" cy="94200"/>
          </a:xfrm>
          <a:prstGeom prst="bentConnector3">
            <a:avLst>
              <a:gd name="adj1" fmla="val 49994"/>
            </a:avLst>
          </a:prstGeom>
          <a:noFill/>
          <a:ln w="28575" cap="flat" cmpd="sng">
            <a:solidFill>
              <a:schemeClr val="dk1"/>
            </a:solidFill>
            <a:prstDash val="solid"/>
            <a:round/>
            <a:headEnd type="none" w="med" len="med"/>
            <a:tailEnd type="triangle" w="med" len="med"/>
          </a:ln>
        </p:spPr>
      </p:cxnSp>
      <p:cxnSp>
        <p:nvCxnSpPr>
          <p:cNvPr id="453" name="Google Shape;453;p72"/>
          <p:cNvCxnSpPr>
            <a:stCxn id="451" idx="1"/>
            <a:endCxn id="448" idx="3"/>
          </p:cNvCxnSpPr>
          <p:nvPr/>
        </p:nvCxnSpPr>
        <p:spPr>
          <a:xfrm flipH="1">
            <a:off x="14775600" y="6733475"/>
            <a:ext cx="1107000" cy="640800"/>
          </a:xfrm>
          <a:prstGeom prst="bentConnector3">
            <a:avLst>
              <a:gd name="adj1" fmla="val 49994"/>
            </a:avLst>
          </a:prstGeom>
          <a:noFill/>
          <a:ln w="28575" cap="flat" cmpd="sng">
            <a:solidFill>
              <a:schemeClr val="dk1"/>
            </a:solidFill>
            <a:prstDash val="solid"/>
            <a:round/>
            <a:headEnd type="none" w="med" len="med"/>
            <a:tailEnd type="triangle" w="med" len="med"/>
          </a:ln>
        </p:spPr>
      </p:cxnSp>
      <p:cxnSp>
        <p:nvCxnSpPr>
          <p:cNvPr id="454" name="Google Shape;454;p72"/>
          <p:cNvCxnSpPr>
            <a:stCxn id="420" idx="3"/>
            <a:endCxn id="439" idx="1"/>
          </p:cNvCxnSpPr>
          <p:nvPr/>
        </p:nvCxnSpPr>
        <p:spPr>
          <a:xfrm rot="10800000" flipH="1">
            <a:off x="12238750" y="4546350"/>
            <a:ext cx="1033200" cy="2733600"/>
          </a:xfrm>
          <a:prstGeom prst="bentConnector3">
            <a:avLst>
              <a:gd name="adj1" fmla="val 49993"/>
            </a:avLst>
          </a:prstGeom>
          <a:noFill/>
          <a:ln w="28575" cap="flat" cmpd="sng">
            <a:solidFill>
              <a:schemeClr val="dk1"/>
            </a:solidFill>
            <a:prstDash val="solid"/>
            <a:round/>
            <a:headEnd type="none" w="med" len="med"/>
            <a:tailEnd type="triangle" w="med" len="med"/>
          </a:ln>
        </p:spPr>
      </p:cxnSp>
      <p:cxnSp>
        <p:nvCxnSpPr>
          <p:cNvPr id="455" name="Google Shape;455;p72"/>
          <p:cNvCxnSpPr>
            <a:stCxn id="444" idx="3"/>
            <a:endCxn id="456" idx="1"/>
          </p:cNvCxnSpPr>
          <p:nvPr/>
        </p:nvCxnSpPr>
        <p:spPr>
          <a:xfrm rot="10800000" flipH="1">
            <a:off x="8021338" y="4620476"/>
            <a:ext cx="828000" cy="1164300"/>
          </a:xfrm>
          <a:prstGeom prst="bentConnector3">
            <a:avLst>
              <a:gd name="adj1" fmla="val 49995"/>
            </a:avLst>
          </a:prstGeom>
          <a:noFill/>
          <a:ln w="28575" cap="flat" cmpd="sng">
            <a:solidFill>
              <a:schemeClr val="dk1"/>
            </a:solidFill>
            <a:prstDash val="solid"/>
            <a:round/>
            <a:headEnd type="none" w="med" len="med"/>
            <a:tailEnd type="triangle" w="med" len="med"/>
          </a:ln>
        </p:spPr>
      </p:cxnSp>
      <p:sp>
        <p:nvSpPr>
          <p:cNvPr id="436" name="Google Shape;436;p72"/>
          <p:cNvSpPr txBox="1"/>
          <p:nvPr/>
        </p:nvSpPr>
        <p:spPr>
          <a:xfrm>
            <a:off x="8666748" y="4959750"/>
            <a:ext cx="1107000" cy="47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TCP</a:t>
            </a:r>
            <a:endParaRPr sz="1900">
              <a:solidFill>
                <a:schemeClr val="dk1"/>
              </a:solidFill>
              <a:latin typeface="Roboto"/>
              <a:ea typeface="Roboto"/>
              <a:cs typeface="Roboto"/>
              <a:sym typeface="Roboto"/>
            </a:endParaRPr>
          </a:p>
        </p:txBody>
      </p:sp>
      <p:pic>
        <p:nvPicPr>
          <p:cNvPr id="456" name="Google Shape;456;p72"/>
          <p:cNvPicPr preferRelativeResize="0"/>
          <p:nvPr/>
        </p:nvPicPr>
        <p:blipFill>
          <a:blip r:embed="rId4">
            <a:alphaModFix/>
          </a:blip>
          <a:stretch>
            <a:fillRect/>
          </a:stretch>
        </p:blipFill>
        <p:spPr>
          <a:xfrm>
            <a:off x="8849254" y="4241559"/>
            <a:ext cx="757684" cy="757932"/>
          </a:xfrm>
          <a:prstGeom prst="rect">
            <a:avLst/>
          </a:prstGeom>
          <a:noFill/>
          <a:ln>
            <a:noFill/>
          </a:ln>
        </p:spPr>
      </p:pic>
      <p:cxnSp>
        <p:nvCxnSpPr>
          <p:cNvPr id="457" name="Google Shape;457;p72"/>
          <p:cNvCxnSpPr>
            <a:stCxn id="456" idx="3"/>
            <a:endCxn id="439" idx="1"/>
          </p:cNvCxnSpPr>
          <p:nvPr/>
        </p:nvCxnSpPr>
        <p:spPr>
          <a:xfrm rot="10800000" flipH="1">
            <a:off x="9606938" y="4546425"/>
            <a:ext cx="3664800" cy="74100"/>
          </a:xfrm>
          <a:prstGeom prst="straightConnector1">
            <a:avLst/>
          </a:prstGeom>
          <a:noFill/>
          <a:ln w="28575" cap="flat" cmpd="sng">
            <a:solidFill>
              <a:schemeClr val="dk1"/>
            </a:solidFill>
            <a:prstDash val="solid"/>
            <a:round/>
            <a:headEnd type="none" w="med" len="med"/>
            <a:tailEnd type="triangle" w="med" len="med"/>
          </a:ln>
        </p:spPr>
      </p:cxnSp>
      <p:sp>
        <p:nvSpPr>
          <p:cNvPr id="458" name="Google Shape;458;p72"/>
          <p:cNvSpPr txBox="1"/>
          <p:nvPr/>
        </p:nvSpPr>
        <p:spPr>
          <a:xfrm>
            <a:off x="9230361" y="8110300"/>
            <a:ext cx="1107000" cy="473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TCP</a:t>
            </a:r>
            <a:endParaRPr sz="1900">
              <a:solidFill>
                <a:schemeClr val="dk1"/>
              </a:solidFill>
              <a:latin typeface="Roboto"/>
              <a:ea typeface="Roboto"/>
              <a:cs typeface="Roboto"/>
              <a:sym typeface="Roboto"/>
            </a:endParaRPr>
          </a:p>
        </p:txBody>
      </p:sp>
      <p:pic>
        <p:nvPicPr>
          <p:cNvPr id="459" name="Google Shape;459;p72"/>
          <p:cNvPicPr preferRelativeResize="0"/>
          <p:nvPr/>
        </p:nvPicPr>
        <p:blipFill>
          <a:blip r:embed="rId4">
            <a:alphaModFix/>
          </a:blip>
          <a:stretch>
            <a:fillRect/>
          </a:stretch>
        </p:blipFill>
        <p:spPr>
          <a:xfrm>
            <a:off x="9412866" y="7392109"/>
            <a:ext cx="757684" cy="757932"/>
          </a:xfrm>
          <a:prstGeom prst="rect">
            <a:avLst/>
          </a:prstGeom>
          <a:noFill/>
          <a:ln>
            <a:noFill/>
          </a:ln>
        </p:spPr>
      </p:pic>
      <p:cxnSp>
        <p:nvCxnSpPr>
          <p:cNvPr id="460" name="Google Shape;460;p72"/>
          <p:cNvCxnSpPr>
            <a:stCxn id="418" idx="3"/>
            <a:endCxn id="459" idx="1"/>
          </p:cNvCxnSpPr>
          <p:nvPr/>
        </p:nvCxnSpPr>
        <p:spPr>
          <a:xfrm>
            <a:off x="7996475" y="7243763"/>
            <a:ext cx="1416300" cy="527400"/>
          </a:xfrm>
          <a:prstGeom prst="bentConnector3">
            <a:avLst>
              <a:gd name="adj1" fmla="val 50003"/>
            </a:avLst>
          </a:prstGeom>
          <a:noFill/>
          <a:ln w="28575" cap="flat" cmpd="sng">
            <a:solidFill>
              <a:schemeClr val="dk1"/>
            </a:solidFill>
            <a:prstDash val="solid"/>
            <a:round/>
            <a:headEnd type="none" w="med" len="med"/>
            <a:tailEnd type="triangle" w="med" len="med"/>
          </a:ln>
        </p:spPr>
      </p:cxnSp>
      <p:cxnSp>
        <p:nvCxnSpPr>
          <p:cNvPr id="461" name="Google Shape;461;p72"/>
          <p:cNvCxnSpPr>
            <a:stCxn id="459" idx="3"/>
            <a:endCxn id="420" idx="1"/>
          </p:cNvCxnSpPr>
          <p:nvPr/>
        </p:nvCxnSpPr>
        <p:spPr>
          <a:xfrm rot="10800000" flipH="1">
            <a:off x="10170550" y="7279975"/>
            <a:ext cx="714900" cy="491100"/>
          </a:xfrm>
          <a:prstGeom prst="straightConnector1">
            <a:avLst/>
          </a:prstGeom>
          <a:noFill/>
          <a:ln w="28575" cap="flat" cmpd="sng">
            <a:solidFill>
              <a:schemeClr val="dk1"/>
            </a:solidFill>
            <a:prstDash val="solid"/>
            <a:round/>
            <a:headEnd type="none" w="med" len="med"/>
            <a:tailEnd type="triangl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sp>
        <p:nvSpPr>
          <p:cNvPr id="466" name="Google Shape;466;p73"/>
          <p:cNvSpPr txBox="1">
            <a:spLocks noGrp="1"/>
          </p:cNvSpPr>
          <p:nvPr>
            <p:ph type="title"/>
          </p:nvPr>
        </p:nvSpPr>
        <p:spPr>
          <a:xfrm>
            <a:off x="914350" y="920500"/>
            <a:ext cx="162306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10. Designing reliable, scalable applications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67" name="Google Shape;467;p73"/>
          <p:cNvSpPr/>
          <p:nvPr/>
        </p:nvSpPr>
        <p:spPr>
          <a:xfrm>
            <a:off x="7141650" y="4459775"/>
            <a:ext cx="10776300" cy="42498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68" name="Google Shape;468;p73"/>
          <p:cNvSpPr/>
          <p:nvPr/>
        </p:nvSpPr>
        <p:spPr>
          <a:xfrm>
            <a:off x="8637200" y="4899450"/>
            <a:ext cx="75339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3"/>
          <p:cNvSpPr txBox="1"/>
          <p:nvPr/>
        </p:nvSpPr>
        <p:spPr>
          <a:xfrm>
            <a:off x="8698661" y="4897075"/>
            <a:ext cx="19068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470" name="Google Shape;470;p73"/>
          <p:cNvSpPr/>
          <p:nvPr/>
        </p:nvSpPr>
        <p:spPr>
          <a:xfrm>
            <a:off x="8760300" y="5356150"/>
            <a:ext cx="1518000" cy="932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Schedular</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471" name="Google Shape;471;p73"/>
          <p:cNvSpPr/>
          <p:nvPr/>
        </p:nvSpPr>
        <p:spPr>
          <a:xfrm>
            <a:off x="11593500" y="5321825"/>
            <a:ext cx="1518000" cy="932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Repository</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472" name="Google Shape;472;p73"/>
          <p:cNvSpPr/>
          <p:nvPr/>
        </p:nvSpPr>
        <p:spPr>
          <a:xfrm>
            <a:off x="8652624" y="6743100"/>
            <a:ext cx="4632900" cy="15693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73"/>
          <p:cNvSpPr txBox="1"/>
          <p:nvPr/>
        </p:nvSpPr>
        <p:spPr>
          <a:xfrm>
            <a:off x="8698661" y="6725677"/>
            <a:ext cx="17409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474" name="Google Shape;474;p73"/>
          <p:cNvCxnSpPr>
            <a:stCxn id="475" idx="3"/>
            <a:endCxn id="476" idx="1"/>
          </p:cNvCxnSpPr>
          <p:nvPr/>
        </p:nvCxnSpPr>
        <p:spPr>
          <a:xfrm>
            <a:off x="10935901" y="6343882"/>
            <a:ext cx="0" cy="614700"/>
          </a:xfrm>
          <a:prstGeom prst="straightConnector1">
            <a:avLst/>
          </a:prstGeom>
          <a:noFill/>
          <a:ln w="38100" cap="flat" cmpd="sng">
            <a:solidFill>
              <a:schemeClr val="accent1"/>
            </a:solidFill>
            <a:prstDash val="solid"/>
            <a:round/>
            <a:headEnd type="none" w="med" len="med"/>
            <a:tailEnd type="triangle" w="med" len="med"/>
          </a:ln>
        </p:spPr>
      </p:cxnSp>
      <p:sp>
        <p:nvSpPr>
          <p:cNvPr id="477" name="Google Shape;477;p73"/>
          <p:cNvSpPr txBox="1"/>
          <p:nvPr/>
        </p:nvSpPr>
        <p:spPr>
          <a:xfrm>
            <a:off x="7257695" y="6817925"/>
            <a:ext cx="1257900" cy="74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478" name="Google Shape;478;p73"/>
          <p:cNvSpPr txBox="1"/>
          <p:nvPr/>
        </p:nvSpPr>
        <p:spPr>
          <a:xfrm>
            <a:off x="7088925" y="4971450"/>
            <a:ext cx="1445100" cy="463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479" name="Google Shape;479;p73"/>
          <p:cNvSpPr/>
          <p:nvPr/>
        </p:nvSpPr>
        <p:spPr>
          <a:xfrm>
            <a:off x="13281600" y="5356150"/>
            <a:ext cx="1257900" cy="8982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EFEFEF"/>
                </a:solidFill>
                <a:latin typeface="Roboto"/>
                <a:ea typeface="Roboto"/>
                <a:cs typeface="Roboto"/>
                <a:sym typeface="Roboto"/>
              </a:rPr>
              <a:t>Admin</a:t>
            </a:r>
            <a:endParaRPr sz="1900" b="1">
              <a:solidFill>
                <a:srgbClr val="EFEFEF"/>
              </a:solidFill>
              <a:latin typeface="Roboto"/>
              <a:ea typeface="Roboto"/>
              <a:cs typeface="Roboto"/>
              <a:sym typeface="Roboto"/>
            </a:endParaRPr>
          </a:p>
          <a:p>
            <a:pPr marL="0" lvl="0" indent="0" algn="ctr" rtl="0">
              <a:spcBef>
                <a:spcPts val="0"/>
              </a:spcBef>
              <a:spcAft>
                <a:spcPts val="0"/>
              </a:spcAft>
              <a:buNone/>
            </a:pPr>
            <a:r>
              <a:rPr lang="en" sz="1900" b="1">
                <a:solidFill>
                  <a:srgbClr val="EFEFEF"/>
                </a:solidFill>
                <a:latin typeface="Roboto"/>
                <a:ea typeface="Roboto"/>
                <a:cs typeface="Roboto"/>
                <a:sym typeface="Roboto"/>
              </a:rPr>
              <a:t>Service</a:t>
            </a:r>
            <a:endParaRPr sz="1900" b="1">
              <a:solidFill>
                <a:srgbClr val="EFEFEF"/>
              </a:solidFill>
              <a:latin typeface="Roboto"/>
              <a:ea typeface="Roboto"/>
              <a:cs typeface="Roboto"/>
              <a:sym typeface="Roboto"/>
            </a:endParaRPr>
          </a:p>
        </p:txBody>
      </p:sp>
      <p:pic>
        <p:nvPicPr>
          <p:cNvPr id="480" name="Google Shape;480;p73"/>
          <p:cNvPicPr preferRelativeResize="0"/>
          <p:nvPr/>
        </p:nvPicPr>
        <p:blipFill>
          <a:blip r:embed="rId3">
            <a:alphaModFix/>
          </a:blip>
          <a:stretch>
            <a:fillRect/>
          </a:stretch>
        </p:blipFill>
        <p:spPr>
          <a:xfrm>
            <a:off x="7470690" y="6003409"/>
            <a:ext cx="770294" cy="772968"/>
          </a:xfrm>
          <a:prstGeom prst="rect">
            <a:avLst/>
          </a:prstGeom>
          <a:noFill/>
          <a:ln>
            <a:noFill/>
          </a:ln>
        </p:spPr>
      </p:pic>
      <p:sp>
        <p:nvSpPr>
          <p:cNvPr id="481" name="Google Shape;481;p73"/>
          <p:cNvSpPr txBox="1">
            <a:spLocks noGrp="1"/>
          </p:cNvSpPr>
          <p:nvPr>
            <p:ph type="body" idx="1"/>
          </p:nvPr>
        </p:nvSpPr>
        <p:spPr>
          <a:xfrm>
            <a:off x="914350" y="2313432"/>
            <a:ext cx="16362900" cy="13674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Even if some service is down, we want the web frontend of our application to be available nearly all the time. We also want the website to be fast with very low latency to users all over the world. Draw a diagram that depicts how we can achieve this using Google Cloud services.</a:t>
            </a:r>
            <a:endParaRPr/>
          </a:p>
        </p:txBody>
      </p:sp>
      <p:grpSp>
        <p:nvGrpSpPr>
          <p:cNvPr id="482" name="Google Shape;482;p73"/>
          <p:cNvGrpSpPr/>
          <p:nvPr/>
        </p:nvGrpSpPr>
        <p:grpSpPr>
          <a:xfrm>
            <a:off x="246205" y="5642264"/>
            <a:ext cx="932694" cy="932694"/>
            <a:chOff x="433514" y="2354433"/>
            <a:chExt cx="502800" cy="502800"/>
          </a:xfrm>
        </p:grpSpPr>
        <p:sp>
          <p:nvSpPr>
            <p:cNvPr id="483" name="Google Shape;483;p73"/>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84" name="Google Shape;484;p73"/>
            <p:cNvPicPr preferRelativeResize="0"/>
            <p:nvPr/>
          </p:nvPicPr>
          <p:blipFill rotWithShape="1">
            <a:blip r:embed="rId4">
              <a:alphaModFix/>
            </a:blip>
            <a:srcRect/>
            <a:stretch/>
          </p:blipFill>
          <p:spPr>
            <a:xfrm>
              <a:off x="470090" y="2391009"/>
              <a:ext cx="429900" cy="429900"/>
            </a:xfrm>
            <a:prstGeom prst="rect">
              <a:avLst/>
            </a:prstGeom>
            <a:noFill/>
            <a:ln>
              <a:noFill/>
            </a:ln>
          </p:spPr>
        </p:pic>
      </p:grpSp>
      <p:grpSp>
        <p:nvGrpSpPr>
          <p:cNvPr id="485" name="Google Shape;485;p73"/>
          <p:cNvGrpSpPr/>
          <p:nvPr/>
        </p:nvGrpSpPr>
        <p:grpSpPr>
          <a:xfrm>
            <a:off x="246217" y="7182646"/>
            <a:ext cx="932694" cy="932694"/>
            <a:chOff x="433514" y="2354433"/>
            <a:chExt cx="502800" cy="502800"/>
          </a:xfrm>
        </p:grpSpPr>
        <p:sp>
          <p:nvSpPr>
            <p:cNvPr id="486" name="Google Shape;486;p73"/>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487" name="Google Shape;487;p73"/>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488" name="Google Shape;488;p73"/>
          <p:cNvGrpSpPr/>
          <p:nvPr/>
        </p:nvGrpSpPr>
        <p:grpSpPr>
          <a:xfrm>
            <a:off x="1251731" y="6254476"/>
            <a:ext cx="1445044" cy="975405"/>
            <a:chOff x="3106560" y="6042474"/>
            <a:chExt cx="1445044" cy="975405"/>
          </a:xfrm>
        </p:grpSpPr>
        <p:pic>
          <p:nvPicPr>
            <p:cNvPr id="489" name="Google Shape;489;p73"/>
            <p:cNvPicPr preferRelativeResize="0"/>
            <p:nvPr/>
          </p:nvPicPr>
          <p:blipFill>
            <a:blip r:embed="rId6">
              <a:alphaModFix/>
            </a:blip>
            <a:stretch>
              <a:fillRect/>
            </a:stretch>
          </p:blipFill>
          <p:spPr>
            <a:xfrm>
              <a:off x="3106560" y="6042474"/>
              <a:ext cx="1445044" cy="975405"/>
            </a:xfrm>
            <a:prstGeom prst="rect">
              <a:avLst/>
            </a:prstGeom>
            <a:noFill/>
            <a:ln>
              <a:noFill/>
            </a:ln>
          </p:spPr>
        </p:pic>
        <p:sp>
          <p:nvSpPr>
            <p:cNvPr id="490" name="Google Shape;490;p73"/>
            <p:cNvSpPr txBox="1"/>
            <p:nvPr/>
          </p:nvSpPr>
          <p:spPr>
            <a:xfrm>
              <a:off x="3209882" y="6435879"/>
              <a:ext cx="1238400" cy="46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HTTPS</a:t>
              </a:r>
              <a:endParaRPr sz="1800">
                <a:solidFill>
                  <a:schemeClr val="dk1"/>
                </a:solidFill>
                <a:latin typeface="Roboto"/>
                <a:ea typeface="Roboto"/>
                <a:cs typeface="Roboto"/>
                <a:sym typeface="Roboto"/>
              </a:endParaRPr>
            </a:p>
          </p:txBody>
        </p:sp>
      </p:grpSp>
      <p:sp>
        <p:nvSpPr>
          <p:cNvPr id="491" name="Google Shape;491;p73"/>
          <p:cNvSpPr txBox="1"/>
          <p:nvPr/>
        </p:nvSpPr>
        <p:spPr>
          <a:xfrm>
            <a:off x="2431744" y="7045548"/>
            <a:ext cx="1740900" cy="762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900">
                <a:solidFill>
                  <a:schemeClr val="dk1"/>
                </a:solidFill>
                <a:latin typeface="Roboto"/>
                <a:ea typeface="Roboto"/>
                <a:cs typeface="Roboto"/>
                <a:sym typeface="Roboto"/>
              </a:rPr>
              <a:t>HTTP Global Load Balancer</a:t>
            </a:r>
            <a:endParaRPr sz="1900">
              <a:solidFill>
                <a:schemeClr val="dk1"/>
              </a:solidFill>
              <a:latin typeface="Roboto"/>
              <a:ea typeface="Roboto"/>
              <a:cs typeface="Roboto"/>
              <a:sym typeface="Roboto"/>
            </a:endParaRPr>
          </a:p>
        </p:txBody>
      </p:sp>
      <p:pic>
        <p:nvPicPr>
          <p:cNvPr id="492" name="Google Shape;492;p73"/>
          <p:cNvPicPr preferRelativeResize="0"/>
          <p:nvPr/>
        </p:nvPicPr>
        <p:blipFill>
          <a:blip r:embed="rId3">
            <a:alphaModFix/>
          </a:blip>
          <a:stretch>
            <a:fillRect/>
          </a:stretch>
        </p:blipFill>
        <p:spPr>
          <a:xfrm>
            <a:off x="2943352" y="6327358"/>
            <a:ext cx="757684" cy="757932"/>
          </a:xfrm>
          <a:prstGeom prst="rect">
            <a:avLst/>
          </a:prstGeom>
          <a:noFill/>
          <a:ln>
            <a:noFill/>
          </a:ln>
        </p:spPr>
      </p:pic>
      <p:sp>
        <p:nvSpPr>
          <p:cNvPr id="475" name="Google Shape;475;p73"/>
          <p:cNvSpPr/>
          <p:nvPr/>
        </p:nvSpPr>
        <p:spPr>
          <a:xfrm>
            <a:off x="10372215" y="5087138"/>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493" name="Google Shape;493;p73"/>
          <p:cNvSpPr/>
          <p:nvPr/>
        </p:nvSpPr>
        <p:spPr>
          <a:xfrm>
            <a:off x="16428387" y="5055728"/>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grpSp>
        <p:nvGrpSpPr>
          <p:cNvPr id="494" name="Google Shape;494;p73"/>
          <p:cNvGrpSpPr/>
          <p:nvPr/>
        </p:nvGrpSpPr>
        <p:grpSpPr>
          <a:xfrm>
            <a:off x="3870721" y="4022625"/>
            <a:ext cx="2128200" cy="4249800"/>
            <a:chOff x="4565246" y="4459775"/>
            <a:chExt cx="2128200" cy="4249800"/>
          </a:xfrm>
        </p:grpSpPr>
        <p:sp>
          <p:nvSpPr>
            <p:cNvPr id="495" name="Google Shape;495;p73"/>
            <p:cNvSpPr/>
            <p:nvPr/>
          </p:nvSpPr>
          <p:spPr>
            <a:xfrm>
              <a:off x="4565246" y="4459775"/>
              <a:ext cx="2128200" cy="4249800"/>
            </a:xfrm>
            <a:prstGeom prst="roundRect">
              <a:avLst>
                <a:gd name="adj" fmla="val 399"/>
              </a:avLst>
            </a:prstGeom>
            <a:solidFill>
              <a:srgbClr val="9FC5E8"/>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496" name="Google Shape;496;p73"/>
            <p:cNvSpPr txBox="1"/>
            <p:nvPr/>
          </p:nvSpPr>
          <p:spPr>
            <a:xfrm>
              <a:off x="4637095" y="4465320"/>
              <a:ext cx="17979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europe-east-1</a:t>
              </a:r>
              <a:endParaRPr sz="1800">
                <a:solidFill>
                  <a:schemeClr val="dk1"/>
                </a:solidFill>
                <a:latin typeface="Roboto"/>
                <a:ea typeface="Roboto"/>
                <a:cs typeface="Roboto"/>
                <a:sym typeface="Roboto"/>
              </a:endParaRPr>
            </a:p>
          </p:txBody>
        </p:sp>
      </p:grpSp>
      <p:sp>
        <p:nvSpPr>
          <p:cNvPr id="497" name="Google Shape;497;p73"/>
          <p:cNvSpPr/>
          <p:nvPr/>
        </p:nvSpPr>
        <p:spPr>
          <a:xfrm>
            <a:off x="11593500" y="7178525"/>
            <a:ext cx="1518000" cy="8982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Repository</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476" name="Google Shape;476;p73"/>
          <p:cNvSpPr/>
          <p:nvPr/>
        </p:nvSpPr>
        <p:spPr>
          <a:xfrm>
            <a:off x="10372215" y="6958565"/>
            <a:ext cx="1127373" cy="1256744"/>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498" name="Google Shape;498;p73"/>
          <p:cNvSpPr/>
          <p:nvPr/>
        </p:nvSpPr>
        <p:spPr>
          <a:xfrm>
            <a:off x="8760300" y="7178525"/>
            <a:ext cx="1518000" cy="8982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Schedular</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499" name="Google Shape;499;p73"/>
          <p:cNvSpPr/>
          <p:nvPr/>
        </p:nvSpPr>
        <p:spPr>
          <a:xfrm>
            <a:off x="7141708" y="8480975"/>
            <a:ext cx="10776300" cy="4173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Roboto"/>
                <a:ea typeface="Roboto"/>
                <a:cs typeface="Roboto"/>
                <a:sym typeface="Roboto"/>
              </a:rPr>
              <a:t>Multi-regional Cloud Storage bucket for Test Repository and backups</a:t>
            </a:r>
            <a:endParaRPr sz="2200">
              <a:solidFill>
                <a:schemeClr val="accent5"/>
              </a:solidFill>
              <a:latin typeface="Roboto Medium"/>
              <a:ea typeface="Roboto Medium"/>
              <a:cs typeface="Roboto Medium"/>
              <a:sym typeface="Roboto Medium"/>
            </a:endParaRPr>
          </a:p>
        </p:txBody>
      </p:sp>
      <p:sp>
        <p:nvSpPr>
          <p:cNvPr id="500" name="Google Shape;500;p73"/>
          <p:cNvSpPr/>
          <p:nvPr/>
        </p:nvSpPr>
        <p:spPr>
          <a:xfrm>
            <a:off x="6630125" y="6138680"/>
            <a:ext cx="3420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3"/>
          <p:cNvSpPr/>
          <p:nvPr/>
        </p:nvSpPr>
        <p:spPr>
          <a:xfrm>
            <a:off x="7172875" y="6138675"/>
            <a:ext cx="183900" cy="32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2" name="Google Shape;502;p73"/>
          <p:cNvCxnSpPr/>
          <p:nvPr/>
        </p:nvCxnSpPr>
        <p:spPr>
          <a:xfrm>
            <a:off x="6591125" y="6299930"/>
            <a:ext cx="581700" cy="0"/>
          </a:xfrm>
          <a:prstGeom prst="straightConnector1">
            <a:avLst/>
          </a:prstGeom>
          <a:noFill/>
          <a:ln w="38100" cap="flat" cmpd="sng">
            <a:solidFill>
              <a:schemeClr val="dk1"/>
            </a:solidFill>
            <a:prstDash val="solid"/>
            <a:round/>
            <a:headEnd type="none" w="med" len="med"/>
            <a:tailEnd type="triangle" w="med" len="med"/>
          </a:ln>
        </p:spPr>
      </p:cxnSp>
      <p:sp>
        <p:nvSpPr>
          <p:cNvPr id="503" name="Google Shape;503;p73"/>
          <p:cNvSpPr/>
          <p:nvPr/>
        </p:nvSpPr>
        <p:spPr>
          <a:xfrm>
            <a:off x="14664875" y="5373400"/>
            <a:ext cx="1368000" cy="8982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EFEFEF"/>
                </a:solidFill>
                <a:latin typeface="Roboto"/>
                <a:ea typeface="Roboto"/>
                <a:cs typeface="Roboto"/>
                <a:sym typeface="Roboto"/>
              </a:rPr>
              <a:t>Analytics/</a:t>
            </a:r>
            <a:endParaRPr sz="1900" b="1">
              <a:solidFill>
                <a:srgbClr val="EFEFEF"/>
              </a:solidFill>
              <a:latin typeface="Roboto"/>
              <a:ea typeface="Roboto"/>
              <a:cs typeface="Roboto"/>
              <a:sym typeface="Roboto"/>
            </a:endParaRPr>
          </a:p>
          <a:p>
            <a:pPr marL="0" lvl="0" indent="0" algn="ctr" rtl="0">
              <a:spcBef>
                <a:spcPts val="0"/>
              </a:spcBef>
              <a:spcAft>
                <a:spcPts val="0"/>
              </a:spcAft>
              <a:buNone/>
            </a:pPr>
            <a:r>
              <a:rPr lang="en" sz="1900" b="1">
                <a:solidFill>
                  <a:srgbClr val="EFEFEF"/>
                </a:solidFill>
                <a:latin typeface="Roboto"/>
                <a:ea typeface="Roboto"/>
                <a:cs typeface="Roboto"/>
                <a:sym typeface="Roboto"/>
              </a:rPr>
              <a:t>Reporting Service</a:t>
            </a:r>
            <a:endParaRPr sz="1900" b="1">
              <a:solidFill>
                <a:srgbClr val="EFEFEF"/>
              </a:solidFill>
              <a:latin typeface="Roboto"/>
              <a:ea typeface="Roboto"/>
              <a:cs typeface="Roboto"/>
              <a:sym typeface="Roboto"/>
            </a:endParaRPr>
          </a:p>
        </p:txBody>
      </p:sp>
      <p:sp>
        <p:nvSpPr>
          <p:cNvPr id="504" name="Google Shape;504;p73"/>
          <p:cNvSpPr/>
          <p:nvPr/>
        </p:nvSpPr>
        <p:spPr>
          <a:xfrm>
            <a:off x="4184246" y="4459775"/>
            <a:ext cx="2128200" cy="4249800"/>
          </a:xfrm>
          <a:prstGeom prst="roundRect">
            <a:avLst>
              <a:gd name="adj" fmla="val 399"/>
            </a:avLst>
          </a:prstGeom>
          <a:solidFill>
            <a:srgbClr val="F3F3F3"/>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505" name="Google Shape;505;p73"/>
          <p:cNvSpPr txBox="1"/>
          <p:nvPr/>
        </p:nvSpPr>
        <p:spPr>
          <a:xfrm>
            <a:off x="4256095" y="4465320"/>
            <a:ext cx="17979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us-east-1</a:t>
            </a:r>
            <a:endParaRPr sz="1800">
              <a:solidFill>
                <a:schemeClr val="dk1"/>
              </a:solidFill>
              <a:latin typeface="Roboto"/>
              <a:ea typeface="Roboto"/>
              <a:cs typeface="Roboto"/>
              <a:sym typeface="Roboto"/>
            </a:endParaRPr>
          </a:p>
        </p:txBody>
      </p:sp>
      <p:grpSp>
        <p:nvGrpSpPr>
          <p:cNvPr id="506" name="Google Shape;506;p73"/>
          <p:cNvGrpSpPr/>
          <p:nvPr/>
        </p:nvGrpSpPr>
        <p:grpSpPr>
          <a:xfrm>
            <a:off x="4478046" y="4901524"/>
            <a:ext cx="2128200" cy="3995700"/>
            <a:chOff x="4859046" y="4901524"/>
            <a:chExt cx="2128200" cy="3995700"/>
          </a:xfrm>
        </p:grpSpPr>
        <p:sp>
          <p:nvSpPr>
            <p:cNvPr id="507" name="Google Shape;507;p73"/>
            <p:cNvSpPr/>
            <p:nvPr/>
          </p:nvSpPr>
          <p:spPr>
            <a:xfrm>
              <a:off x="4859046" y="4901524"/>
              <a:ext cx="2128200" cy="3995700"/>
            </a:xfrm>
            <a:prstGeom prst="roundRect">
              <a:avLst>
                <a:gd name="adj" fmla="val 399"/>
              </a:avLst>
            </a:prstGeom>
            <a:solidFill>
              <a:srgbClr val="D2E3FC"/>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508" name="Google Shape;508;p73"/>
            <p:cNvSpPr txBox="1"/>
            <p:nvPr/>
          </p:nvSpPr>
          <p:spPr>
            <a:xfrm>
              <a:off x="4908867" y="4998727"/>
              <a:ext cx="14421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grpSp>
      <p:grpSp>
        <p:nvGrpSpPr>
          <p:cNvPr id="509" name="Google Shape;509;p73"/>
          <p:cNvGrpSpPr/>
          <p:nvPr/>
        </p:nvGrpSpPr>
        <p:grpSpPr>
          <a:xfrm>
            <a:off x="4670696" y="5530650"/>
            <a:ext cx="1741901" cy="1426500"/>
            <a:chOff x="5051696" y="5530650"/>
            <a:chExt cx="1741901" cy="1426500"/>
          </a:xfrm>
        </p:grpSpPr>
        <p:sp>
          <p:nvSpPr>
            <p:cNvPr id="510" name="Google Shape;510;p73"/>
            <p:cNvSpPr/>
            <p:nvPr/>
          </p:nvSpPr>
          <p:spPr>
            <a:xfrm>
              <a:off x="5052696" y="5530650"/>
              <a:ext cx="1740900" cy="14265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3"/>
            <p:cNvSpPr/>
            <p:nvPr/>
          </p:nvSpPr>
          <p:spPr>
            <a:xfrm>
              <a:off x="5207949" y="6058575"/>
              <a:ext cx="1442100" cy="4677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Web UI</a:t>
              </a:r>
              <a:endParaRPr sz="1800" b="1">
                <a:solidFill>
                  <a:srgbClr val="EFEFEF"/>
                </a:solidFill>
                <a:latin typeface="Roboto"/>
                <a:ea typeface="Roboto"/>
                <a:cs typeface="Roboto"/>
                <a:sym typeface="Roboto"/>
              </a:endParaRPr>
            </a:p>
          </p:txBody>
        </p:sp>
        <p:sp>
          <p:nvSpPr>
            <p:cNvPr id="512" name="Google Shape;512;p73"/>
            <p:cNvSpPr txBox="1"/>
            <p:nvPr/>
          </p:nvSpPr>
          <p:spPr>
            <a:xfrm>
              <a:off x="5051696" y="5589425"/>
              <a:ext cx="1707900" cy="467700"/>
            </a:xfrm>
            <a:prstGeom prst="rect">
              <a:avLst/>
            </a:prstGeom>
            <a:solidFill>
              <a:srgbClr val="F1F3F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grpSp>
      <p:grpSp>
        <p:nvGrpSpPr>
          <p:cNvPr id="513" name="Google Shape;513;p73"/>
          <p:cNvGrpSpPr/>
          <p:nvPr/>
        </p:nvGrpSpPr>
        <p:grpSpPr>
          <a:xfrm>
            <a:off x="4671696" y="7144850"/>
            <a:ext cx="1740900" cy="1425000"/>
            <a:chOff x="5052696" y="7144850"/>
            <a:chExt cx="1740900" cy="1425000"/>
          </a:xfrm>
        </p:grpSpPr>
        <p:sp>
          <p:nvSpPr>
            <p:cNvPr id="514" name="Google Shape;514;p73"/>
            <p:cNvSpPr/>
            <p:nvPr/>
          </p:nvSpPr>
          <p:spPr>
            <a:xfrm>
              <a:off x="5052696" y="7144850"/>
              <a:ext cx="1740900" cy="14250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3"/>
            <p:cNvSpPr/>
            <p:nvPr/>
          </p:nvSpPr>
          <p:spPr>
            <a:xfrm>
              <a:off x="5213306" y="7672784"/>
              <a:ext cx="1444800" cy="4662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Web UI</a:t>
              </a:r>
              <a:endParaRPr sz="1800" b="1">
                <a:solidFill>
                  <a:srgbClr val="EFEFEF"/>
                </a:solidFill>
                <a:latin typeface="Roboto"/>
                <a:ea typeface="Roboto"/>
                <a:cs typeface="Roboto"/>
                <a:sym typeface="Roboto"/>
              </a:endParaRPr>
            </a:p>
          </p:txBody>
        </p:sp>
        <p:sp>
          <p:nvSpPr>
            <p:cNvPr id="516" name="Google Shape;516;p73"/>
            <p:cNvSpPr txBox="1"/>
            <p:nvPr/>
          </p:nvSpPr>
          <p:spPr>
            <a:xfrm>
              <a:off x="5085646" y="7203625"/>
              <a:ext cx="1652700" cy="467700"/>
            </a:xfrm>
            <a:prstGeom prst="rect">
              <a:avLst/>
            </a:prstGeom>
            <a:solidFill>
              <a:srgbClr val="F1F3F4"/>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20"/>
        <p:cNvGrpSpPr/>
        <p:nvPr/>
      </p:nvGrpSpPr>
      <p:grpSpPr>
        <a:xfrm>
          <a:off x="0" y="0"/>
          <a:ext cx="0" cy="0"/>
          <a:chOff x="0" y="0"/>
          <a:chExt cx="0" cy="0"/>
        </a:xfrm>
      </p:grpSpPr>
      <p:sp>
        <p:nvSpPr>
          <p:cNvPr id="521" name="Google Shape;521;p74"/>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11a. Disaster recovery scenario</a:t>
            </a:r>
            <a:endParaRPr/>
          </a:p>
          <a:p>
            <a:pPr marL="0" lvl="0" indent="0" algn="l" rtl="0">
              <a:spcBef>
                <a:spcPts val="0"/>
              </a:spcBef>
              <a:spcAft>
                <a:spcPts val="0"/>
              </a:spcAft>
              <a:buNone/>
            </a:pPr>
            <a:endParaRPr/>
          </a:p>
        </p:txBody>
      </p:sp>
      <p:sp>
        <p:nvSpPr>
          <p:cNvPr id="522" name="Google Shape;522;p74"/>
          <p:cNvSpPr txBox="1">
            <a:spLocks noGrp="1"/>
          </p:cNvSpPr>
          <p:nvPr>
            <p:ph type="body" idx="1"/>
          </p:nvPr>
        </p:nvSpPr>
        <p:spPr>
          <a:xfrm>
            <a:off x="914350" y="2313432"/>
            <a:ext cx="16281600" cy="1999800"/>
          </a:xfrm>
          <a:prstGeom prst="rect">
            <a:avLst/>
          </a:prstGeom>
        </p:spPr>
        <p:txBody>
          <a:bodyPr spcFirstLastPara="1" wrap="square" lIns="0" tIns="0" rIns="0" bIns="0" anchor="t" anchorCtr="0">
            <a:noAutofit/>
          </a:bodyPr>
          <a:lstStyle/>
          <a:p>
            <a:pPr marL="0" lvl="0" indent="0" algn="l" rtl="0">
              <a:spcBef>
                <a:spcPts val="0"/>
              </a:spcBef>
              <a:spcAft>
                <a:spcPts val="1600"/>
              </a:spcAft>
              <a:buNone/>
            </a:pPr>
            <a:r>
              <a:rPr lang="en"/>
              <a:t>You've deployed for high availability by replicating resources in multiple zones. However, to meet regulatory requirements, you need a plan to recover from a disaster that brings down the entire region. The current architecture is depicted on the previous slide. Create a plan to bring up your application in another region if your main region is down.</a:t>
            </a:r>
            <a:endParaRPr/>
          </a:p>
        </p:txBody>
      </p:sp>
      <p:sp>
        <p:nvSpPr>
          <p:cNvPr id="523" name="Google Shape;523;p74"/>
          <p:cNvSpPr/>
          <p:nvPr/>
        </p:nvSpPr>
        <p:spPr>
          <a:xfrm>
            <a:off x="2964515" y="4459775"/>
            <a:ext cx="12539400" cy="4906200"/>
          </a:xfrm>
          <a:prstGeom prst="roundRect">
            <a:avLst>
              <a:gd name="adj" fmla="val 399"/>
            </a:avLst>
          </a:prstGeom>
          <a:solidFill>
            <a:srgbClr val="D2E3FC"/>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524" name="Google Shape;524;p74"/>
          <p:cNvSpPr/>
          <p:nvPr/>
        </p:nvSpPr>
        <p:spPr>
          <a:xfrm>
            <a:off x="4704732" y="4967380"/>
            <a:ext cx="8766600" cy="1811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4"/>
          <p:cNvSpPr txBox="1"/>
          <p:nvPr/>
        </p:nvSpPr>
        <p:spPr>
          <a:xfrm>
            <a:off x="4776248" y="4964638"/>
            <a:ext cx="22188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us-central1-a</a:t>
            </a:r>
            <a:endParaRPr sz="1800">
              <a:solidFill>
                <a:schemeClr val="dk1"/>
              </a:solidFill>
              <a:latin typeface="Roboto"/>
              <a:ea typeface="Roboto"/>
              <a:cs typeface="Roboto"/>
              <a:sym typeface="Roboto"/>
            </a:endParaRPr>
          </a:p>
        </p:txBody>
      </p:sp>
      <p:sp>
        <p:nvSpPr>
          <p:cNvPr id="526" name="Google Shape;526;p74"/>
          <p:cNvSpPr/>
          <p:nvPr/>
        </p:nvSpPr>
        <p:spPr>
          <a:xfrm>
            <a:off x="4847970" y="5494641"/>
            <a:ext cx="1766400" cy="10770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Schedular</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527" name="Google Shape;527;p74"/>
          <p:cNvSpPr/>
          <p:nvPr/>
        </p:nvSpPr>
        <p:spPr>
          <a:xfrm>
            <a:off x="8144673" y="5455012"/>
            <a:ext cx="1766400" cy="10770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Repository</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528" name="Google Shape;528;p74"/>
          <p:cNvSpPr/>
          <p:nvPr/>
        </p:nvSpPr>
        <p:spPr>
          <a:xfrm>
            <a:off x="4722678" y="7095875"/>
            <a:ext cx="5391000" cy="1811700"/>
          </a:xfrm>
          <a:prstGeom prst="rect">
            <a:avLst/>
          </a:prstGeom>
          <a:solidFill>
            <a:srgbClr val="F1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4"/>
          <p:cNvSpPr txBox="1"/>
          <p:nvPr/>
        </p:nvSpPr>
        <p:spPr>
          <a:xfrm>
            <a:off x="4776248" y="7075760"/>
            <a:ext cx="2025600" cy="46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dk1"/>
                </a:solidFill>
                <a:latin typeface="Roboto"/>
                <a:ea typeface="Roboto"/>
                <a:cs typeface="Roboto"/>
                <a:sym typeface="Roboto"/>
              </a:rPr>
              <a:t>us-central1-b</a:t>
            </a:r>
            <a:endParaRPr sz="1800">
              <a:solidFill>
                <a:schemeClr val="dk1"/>
              </a:solidFill>
              <a:latin typeface="Roboto"/>
              <a:ea typeface="Roboto"/>
              <a:cs typeface="Roboto"/>
              <a:sym typeface="Roboto"/>
            </a:endParaRPr>
          </a:p>
        </p:txBody>
      </p:sp>
      <p:cxnSp>
        <p:nvCxnSpPr>
          <p:cNvPr id="530" name="Google Shape;530;p74"/>
          <p:cNvCxnSpPr>
            <a:stCxn id="531" idx="3"/>
            <a:endCxn id="532" idx="1"/>
          </p:cNvCxnSpPr>
          <p:nvPr/>
        </p:nvCxnSpPr>
        <p:spPr>
          <a:xfrm>
            <a:off x="7379493" y="6634978"/>
            <a:ext cx="0" cy="709800"/>
          </a:xfrm>
          <a:prstGeom prst="straightConnector1">
            <a:avLst/>
          </a:prstGeom>
          <a:noFill/>
          <a:ln w="38100" cap="flat" cmpd="sng">
            <a:solidFill>
              <a:schemeClr val="accent1"/>
            </a:solidFill>
            <a:prstDash val="solid"/>
            <a:round/>
            <a:headEnd type="none" w="med" len="med"/>
            <a:tailEnd type="triangle" w="med" len="med"/>
          </a:ln>
        </p:spPr>
      </p:cxnSp>
      <p:sp>
        <p:nvSpPr>
          <p:cNvPr id="533" name="Google Shape;533;p74"/>
          <p:cNvSpPr txBox="1"/>
          <p:nvPr/>
        </p:nvSpPr>
        <p:spPr>
          <a:xfrm>
            <a:off x="3099543" y="7182261"/>
            <a:ext cx="1463400" cy="742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TCP Load Balancer</a:t>
            </a:r>
            <a:endParaRPr sz="1800">
              <a:solidFill>
                <a:schemeClr val="dk1"/>
              </a:solidFill>
              <a:latin typeface="Roboto"/>
              <a:ea typeface="Roboto"/>
              <a:cs typeface="Roboto"/>
              <a:sym typeface="Roboto"/>
            </a:endParaRPr>
          </a:p>
        </p:txBody>
      </p:sp>
      <p:sp>
        <p:nvSpPr>
          <p:cNvPr id="534" name="Google Shape;534;p74"/>
          <p:cNvSpPr txBox="1"/>
          <p:nvPr/>
        </p:nvSpPr>
        <p:spPr>
          <a:xfrm>
            <a:off x="2903164" y="5050504"/>
            <a:ext cx="1681500" cy="463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800">
                <a:solidFill>
                  <a:schemeClr val="dk1"/>
                </a:solidFill>
                <a:latin typeface="Roboto"/>
                <a:ea typeface="Roboto"/>
                <a:cs typeface="Roboto"/>
                <a:sym typeface="Roboto"/>
              </a:rPr>
              <a:t>us-central-1</a:t>
            </a:r>
            <a:endParaRPr sz="1800">
              <a:solidFill>
                <a:schemeClr val="dk1"/>
              </a:solidFill>
              <a:latin typeface="Roboto"/>
              <a:ea typeface="Roboto"/>
              <a:cs typeface="Roboto"/>
              <a:sym typeface="Roboto"/>
            </a:endParaRPr>
          </a:p>
        </p:txBody>
      </p:sp>
      <p:sp>
        <p:nvSpPr>
          <p:cNvPr id="535" name="Google Shape;535;p74"/>
          <p:cNvSpPr/>
          <p:nvPr/>
        </p:nvSpPr>
        <p:spPr>
          <a:xfrm>
            <a:off x="10108941" y="5494641"/>
            <a:ext cx="1463400" cy="1036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EFEFEF"/>
                </a:solidFill>
                <a:latin typeface="Roboto"/>
                <a:ea typeface="Roboto"/>
                <a:cs typeface="Roboto"/>
                <a:sym typeface="Roboto"/>
              </a:rPr>
              <a:t>Admin</a:t>
            </a:r>
            <a:endParaRPr sz="1900" b="1">
              <a:solidFill>
                <a:srgbClr val="EFEFEF"/>
              </a:solidFill>
              <a:latin typeface="Roboto"/>
              <a:ea typeface="Roboto"/>
              <a:cs typeface="Roboto"/>
              <a:sym typeface="Roboto"/>
            </a:endParaRPr>
          </a:p>
          <a:p>
            <a:pPr marL="0" lvl="0" indent="0" algn="ctr" rtl="0">
              <a:spcBef>
                <a:spcPts val="0"/>
              </a:spcBef>
              <a:spcAft>
                <a:spcPts val="0"/>
              </a:spcAft>
              <a:buNone/>
            </a:pPr>
            <a:r>
              <a:rPr lang="en" sz="1900" b="1">
                <a:solidFill>
                  <a:srgbClr val="EFEFEF"/>
                </a:solidFill>
                <a:latin typeface="Roboto"/>
                <a:ea typeface="Roboto"/>
                <a:cs typeface="Roboto"/>
                <a:sym typeface="Roboto"/>
              </a:rPr>
              <a:t>Service</a:t>
            </a:r>
            <a:endParaRPr sz="1900" b="1">
              <a:solidFill>
                <a:srgbClr val="EFEFEF"/>
              </a:solidFill>
              <a:latin typeface="Roboto"/>
              <a:ea typeface="Roboto"/>
              <a:cs typeface="Roboto"/>
              <a:sym typeface="Roboto"/>
            </a:endParaRPr>
          </a:p>
        </p:txBody>
      </p:sp>
      <p:pic>
        <p:nvPicPr>
          <p:cNvPr id="536" name="Google Shape;536;p74"/>
          <p:cNvPicPr preferRelativeResize="0"/>
          <p:nvPr/>
        </p:nvPicPr>
        <p:blipFill>
          <a:blip r:embed="rId3">
            <a:alphaModFix/>
          </a:blip>
          <a:stretch>
            <a:fillRect/>
          </a:stretch>
        </p:blipFill>
        <p:spPr>
          <a:xfrm>
            <a:off x="3347384" y="6241901"/>
            <a:ext cx="896312" cy="892392"/>
          </a:xfrm>
          <a:prstGeom prst="rect">
            <a:avLst/>
          </a:prstGeom>
          <a:noFill/>
          <a:ln>
            <a:noFill/>
          </a:ln>
        </p:spPr>
      </p:pic>
      <p:sp>
        <p:nvSpPr>
          <p:cNvPr id="531" name="Google Shape;531;p74"/>
          <p:cNvSpPr/>
          <p:nvPr/>
        </p:nvSpPr>
        <p:spPr>
          <a:xfrm>
            <a:off x="6723589" y="5184066"/>
            <a:ext cx="1311808" cy="1450911"/>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Cloud SQL</a:t>
            </a:r>
            <a:endParaRPr sz="1800">
              <a:solidFill>
                <a:srgbClr val="FFFFFF"/>
              </a:solidFill>
              <a:latin typeface="Roboto Medium"/>
              <a:ea typeface="Roboto Medium"/>
              <a:cs typeface="Roboto Medium"/>
              <a:sym typeface="Roboto Medium"/>
            </a:endParaRPr>
          </a:p>
        </p:txBody>
      </p:sp>
      <p:sp>
        <p:nvSpPr>
          <p:cNvPr id="537" name="Google Shape;537;p74"/>
          <p:cNvSpPr/>
          <p:nvPr/>
        </p:nvSpPr>
        <p:spPr>
          <a:xfrm>
            <a:off x="13770534" y="5147803"/>
            <a:ext cx="1311808" cy="1450911"/>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BigQuery</a:t>
            </a:r>
            <a:endParaRPr sz="1800">
              <a:solidFill>
                <a:srgbClr val="FFFFFF"/>
              </a:solidFill>
              <a:latin typeface="Roboto Medium"/>
              <a:ea typeface="Roboto Medium"/>
              <a:cs typeface="Roboto Medium"/>
              <a:sym typeface="Roboto Medium"/>
            </a:endParaRPr>
          </a:p>
        </p:txBody>
      </p:sp>
      <p:sp>
        <p:nvSpPr>
          <p:cNvPr id="538" name="Google Shape;538;p74"/>
          <p:cNvSpPr/>
          <p:nvPr/>
        </p:nvSpPr>
        <p:spPr>
          <a:xfrm>
            <a:off x="8144673" y="7598573"/>
            <a:ext cx="1766400" cy="1036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Repository</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532" name="Google Shape;532;p74"/>
          <p:cNvSpPr/>
          <p:nvPr/>
        </p:nvSpPr>
        <p:spPr>
          <a:xfrm>
            <a:off x="6723589" y="7344630"/>
            <a:ext cx="1311808" cy="1450911"/>
          </a:xfrm>
          <a:prstGeom prst="flowChartMagneticDisk">
            <a:avLst/>
          </a:prstGeom>
          <a:solidFill>
            <a:srgbClr val="1A73E8"/>
          </a:solidFill>
          <a:ln w="19050" cap="flat" cmpd="sng">
            <a:solidFill>
              <a:srgbClr val="FFFFFF"/>
            </a:solidFill>
            <a:prstDash val="solid"/>
            <a:round/>
            <a:headEnd type="none" w="sm" len="sm"/>
            <a:tailEnd type="none" w="sm" len="sm"/>
          </a:ln>
        </p:spPr>
        <p:txBody>
          <a:bodyPr spcFirstLastPara="1" wrap="square" lIns="91425" tIns="182875" rIns="91425" bIns="91425" anchor="ctr" anchorCtr="0">
            <a:noAutofit/>
          </a:bodyPr>
          <a:lstStyle/>
          <a:p>
            <a:pPr marL="0" lvl="0" indent="0" algn="ctr" rtl="0">
              <a:spcBef>
                <a:spcPts val="0"/>
              </a:spcBef>
              <a:spcAft>
                <a:spcPts val="0"/>
              </a:spcAft>
              <a:buNone/>
            </a:pPr>
            <a:r>
              <a:rPr lang="en" sz="1800">
                <a:solidFill>
                  <a:srgbClr val="FFFFFF"/>
                </a:solidFill>
                <a:latin typeface="Roboto Medium"/>
                <a:ea typeface="Roboto Medium"/>
                <a:cs typeface="Roboto Medium"/>
                <a:sym typeface="Roboto Medium"/>
              </a:rPr>
              <a:t>Failover</a:t>
            </a:r>
            <a:endParaRPr sz="1800">
              <a:solidFill>
                <a:srgbClr val="FFFFFF"/>
              </a:solidFill>
              <a:latin typeface="Roboto Medium"/>
              <a:ea typeface="Roboto Medium"/>
              <a:cs typeface="Roboto Medium"/>
              <a:sym typeface="Roboto Medium"/>
            </a:endParaRPr>
          </a:p>
        </p:txBody>
      </p:sp>
      <p:sp>
        <p:nvSpPr>
          <p:cNvPr id="539" name="Google Shape;539;p74"/>
          <p:cNvSpPr/>
          <p:nvPr/>
        </p:nvSpPr>
        <p:spPr>
          <a:xfrm>
            <a:off x="4847970" y="7598573"/>
            <a:ext cx="1766400" cy="1036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EFEFEF"/>
                </a:solidFill>
                <a:latin typeface="Roboto"/>
                <a:ea typeface="Roboto"/>
                <a:cs typeface="Roboto"/>
                <a:sym typeface="Roboto"/>
              </a:rPr>
              <a:t>Test</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Schedular</a:t>
            </a:r>
            <a:endParaRPr sz="1800" b="1">
              <a:solidFill>
                <a:srgbClr val="EFEFEF"/>
              </a:solidFill>
              <a:latin typeface="Roboto"/>
              <a:ea typeface="Roboto"/>
              <a:cs typeface="Roboto"/>
              <a:sym typeface="Roboto"/>
            </a:endParaRPr>
          </a:p>
          <a:p>
            <a:pPr marL="0" lvl="0" indent="0" algn="ctr" rtl="0">
              <a:spcBef>
                <a:spcPts val="0"/>
              </a:spcBef>
              <a:spcAft>
                <a:spcPts val="0"/>
              </a:spcAft>
              <a:buNone/>
            </a:pPr>
            <a:r>
              <a:rPr lang="en" sz="1800" b="1">
                <a:solidFill>
                  <a:srgbClr val="EFEFEF"/>
                </a:solidFill>
                <a:latin typeface="Roboto"/>
                <a:ea typeface="Roboto"/>
                <a:cs typeface="Roboto"/>
                <a:sym typeface="Roboto"/>
              </a:rPr>
              <a:t>Service</a:t>
            </a:r>
            <a:endParaRPr sz="1800" b="1">
              <a:solidFill>
                <a:srgbClr val="EFEFEF"/>
              </a:solidFill>
              <a:latin typeface="Roboto"/>
              <a:ea typeface="Roboto"/>
              <a:cs typeface="Roboto"/>
              <a:sym typeface="Roboto"/>
            </a:endParaRPr>
          </a:p>
        </p:txBody>
      </p:sp>
      <p:sp>
        <p:nvSpPr>
          <p:cNvPr id="540" name="Google Shape;540;p74"/>
          <p:cNvSpPr/>
          <p:nvPr/>
        </p:nvSpPr>
        <p:spPr>
          <a:xfrm>
            <a:off x="2964582" y="9102253"/>
            <a:ext cx="12539400" cy="481800"/>
          </a:xfrm>
          <a:prstGeom prst="roundRect">
            <a:avLst>
              <a:gd name="adj" fmla="val 50000"/>
            </a:avLst>
          </a:pr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Roboto"/>
                <a:ea typeface="Roboto"/>
                <a:cs typeface="Roboto"/>
                <a:sym typeface="Roboto"/>
              </a:rPr>
              <a:t>Multi-regional Cloud Storage bucket for Test Repository and backups</a:t>
            </a:r>
            <a:endParaRPr sz="2200">
              <a:solidFill>
                <a:schemeClr val="accent5"/>
              </a:solidFill>
              <a:latin typeface="Roboto Medium"/>
              <a:ea typeface="Roboto Medium"/>
              <a:cs typeface="Roboto Medium"/>
              <a:sym typeface="Roboto Medium"/>
            </a:endParaRPr>
          </a:p>
        </p:txBody>
      </p:sp>
      <p:sp>
        <p:nvSpPr>
          <p:cNvPr id="541" name="Google Shape;541;p74"/>
          <p:cNvSpPr/>
          <p:nvPr/>
        </p:nvSpPr>
        <p:spPr>
          <a:xfrm>
            <a:off x="2369305" y="6398073"/>
            <a:ext cx="397800" cy="37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4"/>
          <p:cNvSpPr/>
          <p:nvPr/>
        </p:nvSpPr>
        <p:spPr>
          <a:xfrm>
            <a:off x="3000848" y="6398066"/>
            <a:ext cx="213900" cy="372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 name="Google Shape;543;p74"/>
          <p:cNvCxnSpPr/>
          <p:nvPr/>
        </p:nvCxnSpPr>
        <p:spPr>
          <a:xfrm>
            <a:off x="706450" y="6556775"/>
            <a:ext cx="2294700" cy="27600"/>
          </a:xfrm>
          <a:prstGeom prst="straightConnector1">
            <a:avLst/>
          </a:prstGeom>
          <a:noFill/>
          <a:ln w="38100" cap="flat" cmpd="sng">
            <a:solidFill>
              <a:schemeClr val="dk1"/>
            </a:solidFill>
            <a:prstDash val="solid"/>
            <a:round/>
            <a:headEnd type="none" w="med" len="med"/>
            <a:tailEnd type="triangle" w="med" len="med"/>
          </a:ln>
        </p:spPr>
      </p:cxnSp>
      <p:sp>
        <p:nvSpPr>
          <p:cNvPr id="544" name="Google Shape;544;p74"/>
          <p:cNvSpPr/>
          <p:nvPr/>
        </p:nvSpPr>
        <p:spPr>
          <a:xfrm>
            <a:off x="11718516" y="5514556"/>
            <a:ext cx="1591800" cy="1036800"/>
          </a:xfrm>
          <a:prstGeom prst="roundRect">
            <a:avLst>
              <a:gd name="adj" fmla="val 16667"/>
            </a:avLst>
          </a:prstGeom>
          <a:solidFill>
            <a:srgbClr val="FF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900" b="1">
                <a:solidFill>
                  <a:srgbClr val="EFEFEF"/>
                </a:solidFill>
                <a:latin typeface="Roboto"/>
                <a:ea typeface="Roboto"/>
                <a:cs typeface="Roboto"/>
                <a:sym typeface="Roboto"/>
              </a:rPr>
              <a:t>Analytics/</a:t>
            </a:r>
            <a:endParaRPr sz="1900" b="1">
              <a:solidFill>
                <a:srgbClr val="EFEFEF"/>
              </a:solidFill>
              <a:latin typeface="Roboto"/>
              <a:ea typeface="Roboto"/>
              <a:cs typeface="Roboto"/>
              <a:sym typeface="Roboto"/>
            </a:endParaRPr>
          </a:p>
          <a:p>
            <a:pPr marL="0" lvl="0" indent="0" algn="ctr" rtl="0">
              <a:spcBef>
                <a:spcPts val="0"/>
              </a:spcBef>
              <a:spcAft>
                <a:spcPts val="0"/>
              </a:spcAft>
              <a:buNone/>
            </a:pPr>
            <a:r>
              <a:rPr lang="en" sz="1900" b="1">
                <a:solidFill>
                  <a:srgbClr val="EFEFEF"/>
                </a:solidFill>
                <a:latin typeface="Roboto"/>
                <a:ea typeface="Roboto"/>
                <a:cs typeface="Roboto"/>
                <a:sym typeface="Roboto"/>
              </a:rPr>
              <a:t>Reporting Service</a:t>
            </a:r>
            <a:endParaRPr sz="1900" b="1">
              <a:solidFill>
                <a:srgbClr val="EFEFEF"/>
              </a:solidFill>
              <a:latin typeface="Roboto"/>
              <a:ea typeface="Roboto"/>
              <a:cs typeface="Roboto"/>
              <a:sym typeface="Roboto"/>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pic>
        <p:nvPicPr>
          <p:cNvPr id="549" name="Google Shape;549;p75"/>
          <p:cNvPicPr preferRelativeResize="0"/>
          <p:nvPr/>
        </p:nvPicPr>
        <p:blipFill>
          <a:blip r:embed="rId3">
            <a:alphaModFix/>
          </a:blip>
          <a:stretch>
            <a:fillRect/>
          </a:stretch>
        </p:blipFill>
        <p:spPr>
          <a:xfrm>
            <a:off x="17975" y="1617880"/>
            <a:ext cx="18288001" cy="660492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76"/>
          <p:cNvSpPr txBox="1">
            <a:spLocks noGrp="1"/>
          </p:cNvSpPr>
          <p:nvPr>
            <p:ph type="title"/>
          </p:nvPr>
        </p:nvSpPr>
        <p:spPr>
          <a:xfrm>
            <a:off x="914350" y="920500"/>
            <a:ext cx="163254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11b. Service disaster recovery scenarios</a:t>
            </a:r>
            <a:endParaRPr/>
          </a:p>
        </p:txBody>
      </p:sp>
      <p:graphicFrame>
        <p:nvGraphicFramePr>
          <p:cNvPr id="555" name="Google Shape;555;p76"/>
          <p:cNvGraphicFramePr/>
          <p:nvPr/>
        </p:nvGraphicFramePr>
        <p:xfrm>
          <a:off x="914400" y="2493264"/>
          <a:ext cx="16325375" cy="7174932"/>
        </p:xfrm>
        <a:graphic>
          <a:graphicData uri="http://schemas.openxmlformats.org/drawingml/2006/table">
            <a:tbl>
              <a:tblPr>
                <a:noFill/>
                <a:tableStyleId>{563AC950-CF49-40BD-9E43-83EF124831D4}</a:tableStyleId>
              </a:tblPr>
              <a:tblGrid>
                <a:gridCol w="3265075">
                  <a:extLst>
                    <a:ext uri="{9D8B030D-6E8A-4147-A177-3AD203B41FA5}">
                      <a16:colId xmlns:a16="http://schemas.microsoft.com/office/drawing/2014/main" val="20000"/>
                    </a:ext>
                  </a:extLst>
                </a:gridCol>
                <a:gridCol w="3657575">
                  <a:extLst>
                    <a:ext uri="{9D8B030D-6E8A-4147-A177-3AD203B41FA5}">
                      <a16:colId xmlns:a16="http://schemas.microsoft.com/office/drawing/2014/main" val="20001"/>
                    </a:ext>
                  </a:extLst>
                </a:gridCol>
                <a:gridCol w="2872575">
                  <a:extLst>
                    <a:ext uri="{9D8B030D-6E8A-4147-A177-3AD203B41FA5}">
                      <a16:colId xmlns:a16="http://schemas.microsoft.com/office/drawing/2014/main" val="20002"/>
                    </a:ext>
                  </a:extLst>
                </a:gridCol>
                <a:gridCol w="3265075">
                  <a:extLst>
                    <a:ext uri="{9D8B030D-6E8A-4147-A177-3AD203B41FA5}">
                      <a16:colId xmlns:a16="http://schemas.microsoft.com/office/drawing/2014/main" val="20003"/>
                    </a:ext>
                  </a:extLst>
                </a:gridCol>
                <a:gridCol w="3265075">
                  <a:extLst>
                    <a:ext uri="{9D8B030D-6E8A-4147-A177-3AD203B41FA5}">
                      <a16:colId xmlns:a16="http://schemas.microsoft.com/office/drawing/2014/main" val="20004"/>
                    </a:ext>
                  </a:extLst>
                </a:gridCol>
              </a:tblGrid>
              <a:tr h="919225">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Scenario</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Point Objective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Time Objective</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Priority</a:t>
                      </a:r>
                      <a:endParaRPr sz="2600">
                        <a:solidFill>
                          <a:srgbClr val="FFFFFF"/>
                        </a:solidFill>
                        <a:latin typeface="Roboto Medium"/>
                        <a:ea typeface="Roboto Medium"/>
                        <a:cs typeface="Roboto Medium"/>
                        <a:sym typeface="Roboto Medium"/>
                      </a:endParaRPr>
                    </a:p>
                  </a:txBody>
                  <a:tcPr marL="274300" marR="182875" marT="182875" marB="182875" anchor="ctr">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57677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Scheduler Cloud SQL Database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Scheduler Database Crashed</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0</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5 mins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High</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7677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Repository Cloud SQL Database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Repository Database</a:t>
                      </a:r>
                      <a:endParaRPr sz="2400">
                        <a:solidFill>
                          <a:srgbClr val="202124"/>
                        </a:solidFill>
                        <a:latin typeface="Roboto"/>
                        <a:ea typeface="Roboto"/>
                        <a:cs typeface="Roboto"/>
                        <a:sym typeface="Roboto"/>
                      </a:endParaRPr>
                    </a:p>
                    <a:p>
                      <a:pPr marL="0" lvl="0" indent="0" algn="l" rtl="0">
                        <a:spcBef>
                          <a:spcPts val="0"/>
                        </a:spcBef>
                        <a:spcAft>
                          <a:spcPts val="0"/>
                        </a:spcAft>
                        <a:buNone/>
                      </a:pPr>
                      <a:r>
                        <a:rPr lang="en" sz="2400">
                          <a:solidFill>
                            <a:srgbClr val="202124"/>
                          </a:solidFill>
                          <a:latin typeface="Roboto"/>
                          <a:ea typeface="Roboto"/>
                          <a:cs typeface="Roboto"/>
                          <a:sym typeface="Roboto"/>
                        </a:rPr>
                        <a:t>Crashed</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0</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5 mins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High</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57677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Repository Cloud Storage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Programmer deleted Repository accidentally</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0</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5 mins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High</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576775">
                <a:tc>
                  <a:txBody>
                    <a:bodyPr/>
                    <a:lstStyle/>
                    <a:p>
                      <a:pPr marL="0" lvl="0" indent="0" algn="l" rtl="0">
                        <a:lnSpc>
                          <a:spcPct val="115000"/>
                        </a:lnSpc>
                        <a:spcBef>
                          <a:spcPts val="0"/>
                        </a:spcBef>
                        <a:spcAft>
                          <a:spcPts val="0"/>
                        </a:spcAft>
                        <a:buNone/>
                      </a:pPr>
                      <a:r>
                        <a:rPr lang="en" sz="2400">
                          <a:solidFill>
                            <a:srgbClr val="202124"/>
                          </a:solidFill>
                          <a:latin typeface="Roboto"/>
                          <a:ea typeface="Roboto"/>
                          <a:cs typeface="Roboto"/>
                          <a:sym typeface="Roboto"/>
                        </a:rPr>
                        <a:t>Analytics / Reporting BigQuery Database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lnSpc>
                          <a:spcPct val="115000"/>
                        </a:lnSpc>
                        <a:spcBef>
                          <a:spcPts val="0"/>
                        </a:spcBef>
                        <a:spcAft>
                          <a:spcPts val="0"/>
                        </a:spcAft>
                        <a:buNone/>
                      </a:pPr>
                      <a:r>
                        <a:rPr lang="en" sz="2400">
                          <a:solidFill>
                            <a:srgbClr val="202124"/>
                          </a:solidFill>
                          <a:latin typeface="Roboto"/>
                          <a:ea typeface="Roboto"/>
                          <a:cs typeface="Roboto"/>
                          <a:sym typeface="Roboto"/>
                        </a:rPr>
                        <a:t>Test takers delete Tables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30 mins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24 hours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Med</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57677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Admin Cloud SQL Database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Admin Database Crashed</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0</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15 mins</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ctr" rtl="0">
                        <a:spcBef>
                          <a:spcPts val="0"/>
                        </a:spcBef>
                        <a:spcAft>
                          <a:spcPts val="0"/>
                        </a:spcAft>
                        <a:buNone/>
                      </a:pPr>
                      <a:r>
                        <a:rPr lang="en" sz="2400">
                          <a:solidFill>
                            <a:srgbClr val="202124"/>
                          </a:solidFill>
                          <a:latin typeface="Roboto"/>
                          <a:ea typeface="Roboto"/>
                          <a:cs typeface="Roboto"/>
                          <a:sym typeface="Roboto"/>
                        </a:rPr>
                        <a:t>High</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56" name="Google Shape;556;p76"/>
          <p:cNvSpPr txBox="1">
            <a:spLocks noGrp="1"/>
          </p:cNvSpPr>
          <p:nvPr>
            <p:ph type="body" idx="1"/>
          </p:nvPr>
        </p:nvSpPr>
        <p:spPr>
          <a:xfrm>
            <a:off x="914350" y="1856232"/>
            <a:ext cx="16689000" cy="7350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Write a high-level list of possible scenarios.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60"/>
        <p:cNvGrpSpPr/>
        <p:nvPr/>
      </p:nvGrpSpPr>
      <p:grpSpPr>
        <a:xfrm>
          <a:off x="0" y="0"/>
          <a:ext cx="0" cy="0"/>
          <a:chOff x="0" y="0"/>
          <a:chExt cx="0" cy="0"/>
        </a:xfrm>
      </p:grpSpPr>
      <p:sp>
        <p:nvSpPr>
          <p:cNvPr id="561" name="Google Shape;561;p77"/>
          <p:cNvSpPr txBox="1">
            <a:spLocks noGrp="1"/>
          </p:cNvSpPr>
          <p:nvPr>
            <p:ph type="title"/>
          </p:nvPr>
        </p:nvSpPr>
        <p:spPr>
          <a:xfrm>
            <a:off x="914350" y="920500"/>
            <a:ext cx="157266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11c. Resource disaster recovery plans</a:t>
            </a:r>
            <a:endParaRPr/>
          </a:p>
        </p:txBody>
      </p:sp>
      <p:graphicFrame>
        <p:nvGraphicFramePr>
          <p:cNvPr id="562" name="Google Shape;562;p77"/>
          <p:cNvGraphicFramePr/>
          <p:nvPr>
            <p:extLst>
              <p:ext uri="{D42A27DB-BD31-4B8C-83A1-F6EECF244321}">
                <p14:modId xmlns:p14="http://schemas.microsoft.com/office/powerpoint/2010/main" val="1624509963"/>
              </p:ext>
            </p:extLst>
          </p:nvPr>
        </p:nvGraphicFramePr>
        <p:xfrm>
          <a:off x="914400" y="3483864"/>
          <a:ext cx="16346600" cy="6388558"/>
        </p:xfrm>
        <a:graphic>
          <a:graphicData uri="http://schemas.openxmlformats.org/drawingml/2006/table">
            <a:tbl>
              <a:tblPr>
                <a:noFill/>
                <a:tableStyleId>{563AC950-CF49-40BD-9E43-83EF124831D4}</a:tableStyleId>
              </a:tblPr>
              <a:tblGrid>
                <a:gridCol w="4086650">
                  <a:extLst>
                    <a:ext uri="{9D8B030D-6E8A-4147-A177-3AD203B41FA5}">
                      <a16:colId xmlns:a16="http://schemas.microsoft.com/office/drawing/2014/main" val="20000"/>
                    </a:ext>
                  </a:extLst>
                </a:gridCol>
                <a:gridCol w="4086650">
                  <a:extLst>
                    <a:ext uri="{9D8B030D-6E8A-4147-A177-3AD203B41FA5}">
                      <a16:colId xmlns:a16="http://schemas.microsoft.com/office/drawing/2014/main" val="20001"/>
                    </a:ext>
                  </a:extLst>
                </a:gridCol>
                <a:gridCol w="4086650">
                  <a:extLst>
                    <a:ext uri="{9D8B030D-6E8A-4147-A177-3AD203B41FA5}">
                      <a16:colId xmlns:a16="http://schemas.microsoft.com/office/drawing/2014/main" val="20002"/>
                    </a:ext>
                  </a:extLst>
                </a:gridCol>
                <a:gridCol w="4086650">
                  <a:extLst>
                    <a:ext uri="{9D8B030D-6E8A-4147-A177-3AD203B41FA5}">
                      <a16:colId xmlns:a16="http://schemas.microsoft.com/office/drawing/2014/main" val="20003"/>
                    </a:ext>
                  </a:extLst>
                </a:gridCol>
              </a:tblGrid>
              <a:tr h="63720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Resource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Backup Strategy</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Backup Location</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Recovery Procedure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55962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Scheduler Database</a:t>
                      </a:r>
                      <a:endParaRPr sz="2400">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Failover replica plus daily backups</a:t>
                      </a: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Multi-zone deployment</a:t>
                      </a: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Automated</a:t>
                      </a: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457175">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Repository Database</a:t>
                      </a:r>
                      <a:endParaRPr sz="2400">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Failover replica plus daily backups</a:t>
                      </a: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dirty="0" smtClean="0">
                          <a:solidFill>
                            <a:schemeClr val="dk1"/>
                          </a:solidFill>
                          <a:latin typeface="Roboto"/>
                          <a:ea typeface="Roboto"/>
                          <a:cs typeface="Roboto"/>
                          <a:sym typeface="Roboto"/>
                        </a:rPr>
                        <a:t>Multi-zone </a:t>
                      </a:r>
                      <a:r>
                        <a:rPr lang="en" sz="2400" dirty="0">
                          <a:solidFill>
                            <a:schemeClr val="dk1"/>
                          </a:solidFill>
                          <a:latin typeface="Roboto"/>
                          <a:ea typeface="Roboto"/>
                          <a:cs typeface="Roboto"/>
                          <a:sym typeface="Roboto"/>
                        </a:rPr>
                        <a:t>deployment &amp; Multi-Regional Cloud Storage Bucket</a:t>
                      </a:r>
                      <a:endParaRPr sz="2400" dirty="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Run Restore Script</a:t>
                      </a:r>
                      <a:endParaRPr sz="240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731500">
                <a:tc>
                  <a:txBody>
                    <a:bodyPr/>
                    <a:lstStyle/>
                    <a:p>
                      <a:pPr marL="0" lvl="0" indent="0" algn="l" rtl="0">
                        <a:lnSpc>
                          <a:spcPct val="115000"/>
                        </a:lnSpc>
                        <a:spcBef>
                          <a:spcPts val="0"/>
                        </a:spcBef>
                        <a:spcAft>
                          <a:spcPts val="0"/>
                        </a:spcAft>
                        <a:buNone/>
                      </a:pPr>
                      <a:r>
                        <a:rPr lang="en" sz="2400">
                          <a:solidFill>
                            <a:srgbClr val="202124"/>
                          </a:solidFill>
                          <a:latin typeface="Roboto"/>
                          <a:ea typeface="Roboto"/>
                          <a:cs typeface="Roboto"/>
                          <a:sym typeface="Roboto"/>
                        </a:rPr>
                        <a:t>Analytics / Reporting BigQuery Database</a:t>
                      </a: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dirty="0">
                          <a:solidFill>
                            <a:schemeClr val="dk1"/>
                          </a:solidFill>
                          <a:latin typeface="Roboto"/>
                          <a:ea typeface="Roboto"/>
                          <a:cs typeface="Roboto"/>
                          <a:sym typeface="Roboto"/>
                        </a:rPr>
                        <a:t>No specific Backups </a:t>
                      </a:r>
                      <a:r>
                        <a:rPr lang="en" sz="2400" dirty="0" smtClean="0">
                          <a:solidFill>
                            <a:schemeClr val="dk1"/>
                          </a:solidFill>
                          <a:latin typeface="Roboto"/>
                          <a:ea typeface="Roboto"/>
                          <a:cs typeface="Roboto"/>
                          <a:sym typeface="Roboto"/>
                        </a:rPr>
                        <a:t>replica</a:t>
                      </a:r>
                      <a:endParaRPr sz="2400" dirty="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dirty="0">
                          <a:solidFill>
                            <a:schemeClr val="dk1"/>
                          </a:solidFill>
                          <a:latin typeface="Roboto"/>
                          <a:ea typeface="Roboto"/>
                          <a:cs typeface="Roboto"/>
                          <a:sym typeface="Roboto"/>
                        </a:rPr>
                        <a:t>Multi-Regional Cloud Storage Bucket</a:t>
                      </a:r>
                      <a:endParaRPr sz="2400" dirty="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Run Restore Script</a:t>
                      </a: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762000">
                <a:tc>
                  <a:txBody>
                    <a:bodyPr/>
                    <a:lstStyle/>
                    <a:p>
                      <a:pPr marL="0" lvl="0" indent="0" algn="l" rtl="0">
                        <a:spcBef>
                          <a:spcPts val="0"/>
                        </a:spcBef>
                        <a:spcAft>
                          <a:spcPts val="0"/>
                        </a:spcAft>
                        <a:buNone/>
                      </a:pPr>
                      <a:r>
                        <a:rPr lang="en" sz="2400">
                          <a:solidFill>
                            <a:srgbClr val="202124"/>
                          </a:solidFill>
                          <a:latin typeface="Roboto"/>
                          <a:ea typeface="Roboto"/>
                          <a:cs typeface="Roboto"/>
                          <a:sym typeface="Roboto"/>
                        </a:rPr>
                        <a:t>Test Admin Database</a:t>
                      </a:r>
                      <a:endParaRPr sz="26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Failover replica plus daily backups</a:t>
                      </a:r>
                      <a:endParaRPr sz="26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Multi-zone deployment</a:t>
                      </a:r>
                      <a:endParaRPr sz="26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r>
                        <a:rPr lang="en" sz="2400">
                          <a:solidFill>
                            <a:schemeClr val="dk1"/>
                          </a:solidFill>
                          <a:latin typeface="Roboto"/>
                          <a:ea typeface="Roboto"/>
                          <a:cs typeface="Roboto"/>
                          <a:sym typeface="Roboto"/>
                        </a:rPr>
                        <a:t>Automated</a:t>
                      </a:r>
                      <a:endParaRPr sz="26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762000">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600" i="1" dirty="0">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63" name="Google Shape;563;p77"/>
          <p:cNvSpPr txBox="1">
            <a:spLocks noGrp="1"/>
          </p:cNvSpPr>
          <p:nvPr>
            <p:ph type="body" idx="1"/>
          </p:nvPr>
        </p:nvSpPr>
        <p:spPr>
          <a:xfrm>
            <a:off x="914350" y="2313432"/>
            <a:ext cx="16459200" cy="702300"/>
          </a:xfrm>
          <a:prstGeom prst="rect">
            <a:avLst/>
          </a:prstGeom>
        </p:spPr>
        <p:txBody>
          <a:bodyPr spcFirstLastPara="1" wrap="square" lIns="0" tIns="0" rIns="0" bIns="0" anchor="t" anchorCtr="0">
            <a:spAutoFit/>
          </a:bodyPr>
          <a:lstStyle/>
          <a:p>
            <a:pPr marL="0" lvl="0" indent="0" algn="l" rtl="0">
              <a:spcBef>
                <a:spcPts val="0"/>
              </a:spcBef>
              <a:spcAft>
                <a:spcPts val="1600"/>
              </a:spcAft>
              <a:buNone/>
            </a:pPr>
            <a:r>
              <a:rPr lang="en"/>
              <a:t>For each scenario, fill in the table.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42"/>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2a. User Personas</a:t>
            </a:r>
            <a:endParaRPr/>
          </a:p>
        </p:txBody>
      </p:sp>
      <p:sp>
        <p:nvSpPr>
          <p:cNvPr id="181" name="Google Shape;181;p42"/>
          <p:cNvSpPr/>
          <p:nvPr/>
        </p:nvSpPr>
        <p:spPr>
          <a:xfrm>
            <a:off x="920400" y="3072500"/>
            <a:ext cx="16447200" cy="44376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rgbClr val="4285F4"/>
                </a:solidFill>
                <a:latin typeface="Roboto Medium"/>
                <a:ea typeface="Roboto Medium"/>
                <a:cs typeface="Roboto Medium"/>
                <a:sym typeface="Roboto Medium"/>
              </a:rPr>
              <a:t>Adedotun:</a:t>
            </a:r>
            <a:endParaRPr sz="2800" dirty="0">
              <a:solidFill>
                <a:srgbClr val="4285F4"/>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i="1" dirty="0">
                <a:solidFill>
                  <a:schemeClr val="dk1"/>
                </a:solidFill>
                <a:latin typeface="Roboto"/>
                <a:ea typeface="Roboto"/>
                <a:cs typeface="Roboto"/>
                <a:sym typeface="Roboto"/>
              </a:rPr>
              <a:t>Adedotun is a final year university student who though confined to the vicinity of the University campus would love to start taking </a:t>
            </a:r>
            <a:r>
              <a:rPr lang="en" sz="2800" i="1" dirty="0" smtClean="0">
                <a:solidFill>
                  <a:schemeClr val="dk1"/>
                </a:solidFill>
                <a:latin typeface="Roboto"/>
                <a:ea typeface="Roboto"/>
                <a:cs typeface="Roboto"/>
                <a:sym typeface="Roboto"/>
              </a:rPr>
              <a:t>profession-related exams </a:t>
            </a:r>
            <a:r>
              <a:rPr lang="en" sz="2800" i="1" dirty="0">
                <a:solidFill>
                  <a:schemeClr val="dk1"/>
                </a:solidFill>
                <a:latin typeface="Roboto"/>
                <a:ea typeface="Roboto"/>
                <a:cs typeface="Roboto"/>
                <a:sym typeface="Roboto"/>
              </a:rPr>
              <a:t>relevant to his career path even before he graduates. </a:t>
            </a:r>
            <a:r>
              <a:rPr lang="en" sz="2800" i="1" dirty="0" smtClean="0">
                <a:solidFill>
                  <a:schemeClr val="dk1"/>
                </a:solidFill>
                <a:latin typeface="Roboto"/>
                <a:ea typeface="Roboto"/>
                <a:cs typeface="Roboto"/>
                <a:sym typeface="Roboto"/>
              </a:rPr>
              <a:t>So, </a:t>
            </a:r>
            <a:r>
              <a:rPr lang="en" sz="2800" i="1" dirty="0">
                <a:solidFill>
                  <a:schemeClr val="dk1"/>
                </a:solidFill>
                <a:latin typeface="Roboto"/>
                <a:ea typeface="Roboto"/>
                <a:cs typeface="Roboto"/>
                <a:sym typeface="Roboto"/>
              </a:rPr>
              <a:t>he wants to use </a:t>
            </a:r>
            <a:r>
              <a:rPr lang="en" sz="2800" dirty="0">
                <a:solidFill>
                  <a:schemeClr val="dk1"/>
                </a:solidFill>
                <a:latin typeface="Roboto"/>
                <a:ea typeface="Roboto"/>
                <a:cs typeface="Roboto"/>
                <a:sym typeface="Roboto"/>
              </a:rPr>
              <a:t>Brainxamin’s testing platform to search for a certifications that he can do to jumpstart his career, schedule for the tests via the platform and also take the tests on the same platform.</a:t>
            </a:r>
            <a:endParaRPr sz="2800" b="1" i="1" dirty="0">
              <a:solidFill>
                <a:schemeClr val="dk1"/>
              </a:solidFill>
              <a:latin typeface="Roboto"/>
              <a:ea typeface="Roboto"/>
              <a:cs typeface="Roboto"/>
              <a:sym typeface="Roboto"/>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67"/>
        <p:cNvGrpSpPr/>
        <p:nvPr/>
      </p:nvGrpSpPr>
      <p:grpSpPr>
        <a:xfrm>
          <a:off x="0" y="0"/>
          <a:ext cx="0" cy="0"/>
          <a:chOff x="0" y="0"/>
          <a:chExt cx="0" cy="0"/>
        </a:xfrm>
      </p:grpSpPr>
      <p:sp>
        <p:nvSpPr>
          <p:cNvPr id="568" name="Google Shape;568;p78"/>
          <p:cNvSpPr txBox="1">
            <a:spLocks noGrp="1"/>
          </p:cNvSpPr>
          <p:nvPr>
            <p:ph type="title"/>
          </p:nvPr>
        </p:nvSpPr>
        <p:spPr>
          <a:xfrm>
            <a:off x="914350" y="920500"/>
            <a:ext cx="15721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12. Modeling secure Google Cloud services</a:t>
            </a:r>
            <a:endParaRPr/>
          </a:p>
          <a:p>
            <a:pPr marL="0" lvl="0" indent="0" algn="l" rtl="0">
              <a:spcBef>
                <a:spcPts val="0"/>
              </a:spcBef>
              <a:spcAft>
                <a:spcPts val="0"/>
              </a:spcAft>
              <a:buNone/>
            </a:pPr>
            <a:endParaRPr/>
          </a:p>
        </p:txBody>
      </p:sp>
      <p:sp>
        <p:nvSpPr>
          <p:cNvPr id="569" name="Google Shape;569;p78"/>
          <p:cNvSpPr txBox="1">
            <a:spLocks noGrp="1"/>
          </p:cNvSpPr>
          <p:nvPr>
            <p:ph type="body" idx="1"/>
          </p:nvPr>
        </p:nvSpPr>
        <p:spPr>
          <a:xfrm>
            <a:off x="914350" y="2313432"/>
            <a:ext cx="16325400" cy="1098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Draw a diagram on the next slide that depicts how you will secure your services. Include firewalls, IAM roles, service accounts and network resources as appropriate. Below is an example.</a:t>
            </a:r>
            <a:endParaRPr/>
          </a:p>
        </p:txBody>
      </p:sp>
      <p:grpSp>
        <p:nvGrpSpPr>
          <p:cNvPr id="570" name="Google Shape;570;p78"/>
          <p:cNvGrpSpPr/>
          <p:nvPr/>
        </p:nvGrpSpPr>
        <p:grpSpPr>
          <a:xfrm>
            <a:off x="3060218" y="5869242"/>
            <a:ext cx="1451722" cy="961506"/>
            <a:chOff x="4159225" y="4338675"/>
            <a:chExt cx="2185012" cy="1454843"/>
          </a:xfrm>
        </p:grpSpPr>
        <p:pic>
          <p:nvPicPr>
            <p:cNvPr id="571" name="Google Shape;571;p78"/>
            <p:cNvPicPr preferRelativeResize="0"/>
            <p:nvPr/>
          </p:nvPicPr>
          <p:blipFill>
            <a:blip r:embed="rId3">
              <a:alphaModFix/>
            </a:blip>
            <a:stretch>
              <a:fillRect/>
            </a:stretch>
          </p:blipFill>
          <p:spPr>
            <a:xfrm>
              <a:off x="4159225" y="4338675"/>
              <a:ext cx="2185012" cy="1454843"/>
            </a:xfrm>
            <a:prstGeom prst="rect">
              <a:avLst/>
            </a:prstGeom>
            <a:noFill/>
            <a:ln>
              <a:noFill/>
            </a:ln>
          </p:spPr>
        </p:pic>
        <p:sp>
          <p:nvSpPr>
            <p:cNvPr id="572" name="Google Shape;572;p78"/>
            <p:cNvSpPr txBox="1"/>
            <p:nvPr/>
          </p:nvSpPr>
          <p:spPr>
            <a:xfrm>
              <a:off x="4474575" y="4894132"/>
              <a:ext cx="1554300" cy="577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HTTPS</a:t>
              </a:r>
              <a:endParaRPr sz="2100">
                <a:solidFill>
                  <a:srgbClr val="3C4043"/>
                </a:solidFill>
                <a:latin typeface="Roboto"/>
                <a:ea typeface="Roboto"/>
                <a:cs typeface="Roboto"/>
                <a:sym typeface="Roboto"/>
              </a:endParaRPr>
            </a:p>
          </p:txBody>
        </p:sp>
      </p:grpSp>
      <p:cxnSp>
        <p:nvCxnSpPr>
          <p:cNvPr id="573" name="Google Shape;573;p78"/>
          <p:cNvCxnSpPr>
            <a:stCxn id="571" idx="3"/>
            <a:endCxn id="574" idx="1"/>
          </p:cNvCxnSpPr>
          <p:nvPr/>
        </p:nvCxnSpPr>
        <p:spPr>
          <a:xfrm rot="10800000" flipH="1">
            <a:off x="4511940" y="6349095"/>
            <a:ext cx="930600" cy="900"/>
          </a:xfrm>
          <a:prstGeom prst="bentConnector3">
            <a:avLst>
              <a:gd name="adj1" fmla="val 49996"/>
            </a:avLst>
          </a:prstGeom>
          <a:noFill/>
          <a:ln w="38100" cap="flat" cmpd="sng">
            <a:solidFill>
              <a:srgbClr val="3C4043"/>
            </a:solidFill>
            <a:prstDash val="solid"/>
            <a:round/>
            <a:headEnd type="none" w="med" len="med"/>
            <a:tailEnd type="triangle" w="med" len="med"/>
          </a:ln>
        </p:spPr>
      </p:cxnSp>
      <p:sp>
        <p:nvSpPr>
          <p:cNvPr id="575" name="Google Shape;575;p78"/>
          <p:cNvSpPr/>
          <p:nvPr/>
        </p:nvSpPr>
        <p:spPr>
          <a:xfrm>
            <a:off x="9846855" y="4001497"/>
            <a:ext cx="6783300" cy="4691400"/>
          </a:xfrm>
          <a:prstGeom prst="roundRect">
            <a:avLst>
              <a:gd name="adj" fmla="val 399"/>
            </a:avLst>
          </a:prstGeom>
          <a:solidFill>
            <a:srgbClr val="F6F6F6"/>
          </a:solidFill>
          <a:ln>
            <a:noFill/>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576" name="Google Shape;576;p78"/>
          <p:cNvSpPr/>
          <p:nvPr/>
        </p:nvSpPr>
        <p:spPr>
          <a:xfrm>
            <a:off x="11009497" y="4726735"/>
            <a:ext cx="4458000" cy="3648000"/>
          </a:xfrm>
          <a:prstGeom prst="rect">
            <a:avLst/>
          </a:prstGeom>
          <a:solidFill>
            <a:srgbClr val="E3F2FD"/>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8"/>
          <p:cNvSpPr txBox="1"/>
          <p:nvPr/>
        </p:nvSpPr>
        <p:spPr>
          <a:xfrm>
            <a:off x="11157246" y="4863452"/>
            <a:ext cx="3998100" cy="128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100">
                <a:solidFill>
                  <a:srgbClr val="3C4043"/>
                </a:solidFill>
                <a:latin typeface="Roboto Medium"/>
                <a:ea typeface="Roboto Medium"/>
                <a:cs typeface="Roboto Medium"/>
                <a:sym typeface="Roboto Medium"/>
              </a:rPr>
              <a:t>Firewall Rules:</a:t>
            </a:r>
            <a:endParaRPr sz="2100">
              <a:solidFill>
                <a:srgbClr val="3C4043"/>
              </a:solidFill>
              <a:latin typeface="Roboto Medium"/>
              <a:ea typeface="Roboto Medium"/>
              <a:cs typeface="Roboto Medium"/>
              <a:sym typeface="Roboto Medium"/>
            </a:endParaRPr>
          </a:p>
          <a:p>
            <a:pPr marL="0" lvl="0" indent="0" algn="l" rtl="0">
              <a:spcBef>
                <a:spcPts val="1000"/>
              </a:spcBef>
              <a:spcAft>
                <a:spcPts val="0"/>
              </a:spcAft>
              <a:buNone/>
            </a:pPr>
            <a:r>
              <a:rPr lang="en" sz="2100">
                <a:solidFill>
                  <a:srgbClr val="3C4043"/>
                </a:solidFill>
                <a:latin typeface="Roboto"/>
                <a:ea typeface="Roboto"/>
                <a:cs typeface="Roboto"/>
                <a:sym typeface="Roboto"/>
              </a:rPr>
              <a:t>Allow HTTPS from 0.0.0.0/0</a:t>
            </a:r>
            <a:endParaRPr sz="2100">
              <a:solidFill>
                <a:srgbClr val="3C4043"/>
              </a:solidFill>
              <a:latin typeface="Roboto"/>
              <a:ea typeface="Roboto"/>
              <a:cs typeface="Roboto"/>
              <a:sym typeface="Roboto"/>
            </a:endParaRPr>
          </a:p>
          <a:p>
            <a:pPr marL="0" lvl="0" indent="0" algn="l" rtl="0">
              <a:spcBef>
                <a:spcPts val="0"/>
              </a:spcBef>
              <a:spcAft>
                <a:spcPts val="0"/>
              </a:spcAft>
              <a:buNone/>
            </a:pPr>
            <a:r>
              <a:rPr lang="en" sz="2100">
                <a:solidFill>
                  <a:srgbClr val="3C4043"/>
                </a:solidFill>
                <a:latin typeface="Roboto"/>
                <a:ea typeface="Roboto"/>
                <a:cs typeface="Roboto"/>
                <a:sym typeface="Roboto"/>
              </a:rPr>
              <a:t>Allow SSH from known sources</a:t>
            </a:r>
            <a:endParaRPr sz="2100">
              <a:solidFill>
                <a:srgbClr val="3C4043"/>
              </a:solidFill>
              <a:latin typeface="Roboto"/>
              <a:ea typeface="Roboto"/>
              <a:cs typeface="Roboto"/>
              <a:sym typeface="Roboto"/>
            </a:endParaRPr>
          </a:p>
        </p:txBody>
      </p:sp>
      <p:grpSp>
        <p:nvGrpSpPr>
          <p:cNvPr id="578" name="Google Shape;578;p78"/>
          <p:cNvGrpSpPr/>
          <p:nvPr/>
        </p:nvGrpSpPr>
        <p:grpSpPr>
          <a:xfrm>
            <a:off x="11800337" y="6269430"/>
            <a:ext cx="2876320" cy="1697781"/>
            <a:chOff x="11234977" y="4625084"/>
            <a:chExt cx="2365200" cy="1892100"/>
          </a:xfrm>
        </p:grpSpPr>
        <p:sp>
          <p:nvSpPr>
            <p:cNvPr id="579" name="Google Shape;579;p78"/>
            <p:cNvSpPr/>
            <p:nvPr/>
          </p:nvSpPr>
          <p:spPr>
            <a:xfrm>
              <a:off x="11234977" y="4625084"/>
              <a:ext cx="2365200" cy="1892100"/>
            </a:xfrm>
            <a:prstGeom prst="rect">
              <a:avLst/>
            </a:prstGeom>
            <a:solidFill>
              <a:srgbClr val="F1F8E9"/>
            </a:solidFill>
            <a:ln w="3810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3C4043"/>
                </a:solidFill>
              </a:endParaRPr>
            </a:p>
          </p:txBody>
        </p:sp>
        <p:sp>
          <p:nvSpPr>
            <p:cNvPr id="580" name="Google Shape;580;p78"/>
            <p:cNvSpPr txBox="1"/>
            <p:nvPr/>
          </p:nvSpPr>
          <p:spPr>
            <a:xfrm>
              <a:off x="11349267" y="4794835"/>
              <a:ext cx="2144700" cy="1396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3C4043"/>
                  </a:solidFill>
                  <a:latin typeface="Roboto Medium"/>
                  <a:ea typeface="Roboto Medium"/>
                  <a:cs typeface="Roboto Medium"/>
                  <a:sym typeface="Roboto Medium"/>
                </a:rPr>
                <a:t>Subnets:</a:t>
              </a:r>
              <a:endParaRPr sz="2100">
                <a:solidFill>
                  <a:srgbClr val="3C4043"/>
                </a:solidFill>
                <a:latin typeface="Roboto Medium"/>
                <a:ea typeface="Roboto Medium"/>
                <a:cs typeface="Roboto Medium"/>
                <a:sym typeface="Roboto Medium"/>
              </a:endParaRPr>
            </a:p>
            <a:p>
              <a:pPr marL="0" lvl="0" indent="0" algn="l" rtl="0">
                <a:spcBef>
                  <a:spcPts val="1000"/>
                </a:spcBef>
                <a:spcAft>
                  <a:spcPts val="0"/>
                </a:spcAft>
                <a:buNone/>
              </a:pPr>
              <a:r>
                <a:rPr lang="en" sz="2100">
                  <a:solidFill>
                    <a:srgbClr val="3C4043"/>
                  </a:solidFill>
                  <a:latin typeface="Roboto"/>
                  <a:ea typeface="Roboto"/>
                  <a:cs typeface="Roboto"/>
                  <a:sym typeface="Roboto"/>
                </a:rPr>
                <a:t>us-central1</a:t>
              </a:r>
              <a:endParaRPr sz="2100">
                <a:solidFill>
                  <a:srgbClr val="3C4043"/>
                </a:solidFill>
                <a:latin typeface="Roboto"/>
                <a:ea typeface="Roboto"/>
                <a:cs typeface="Roboto"/>
                <a:sym typeface="Roboto"/>
              </a:endParaRPr>
            </a:p>
            <a:p>
              <a:pPr marL="0" lvl="0" indent="0" algn="l" rtl="0">
                <a:spcBef>
                  <a:spcPts val="0"/>
                </a:spcBef>
                <a:spcAft>
                  <a:spcPts val="0"/>
                </a:spcAft>
                <a:buNone/>
              </a:pPr>
              <a:r>
                <a:rPr lang="en" sz="2100">
                  <a:solidFill>
                    <a:srgbClr val="3C4043"/>
                  </a:solidFill>
                  <a:latin typeface="Roboto"/>
                  <a:ea typeface="Roboto"/>
                  <a:cs typeface="Roboto"/>
                  <a:sym typeface="Roboto"/>
                </a:rPr>
                <a:t>us-east1</a:t>
              </a:r>
              <a:endParaRPr sz="2100">
                <a:solidFill>
                  <a:srgbClr val="3C4043"/>
                </a:solidFill>
                <a:latin typeface="Google Sans"/>
                <a:ea typeface="Google Sans"/>
                <a:cs typeface="Google Sans"/>
                <a:sym typeface="Google Sans"/>
              </a:endParaRPr>
            </a:p>
          </p:txBody>
        </p:sp>
      </p:grpSp>
      <p:sp>
        <p:nvSpPr>
          <p:cNvPr id="581" name="Google Shape;581;p78"/>
          <p:cNvSpPr txBox="1"/>
          <p:nvPr/>
        </p:nvSpPr>
        <p:spPr>
          <a:xfrm>
            <a:off x="9958376" y="4085548"/>
            <a:ext cx="3854100" cy="517800"/>
          </a:xfrm>
          <a:prstGeom prst="rect">
            <a:avLst/>
          </a:prstGeom>
          <a:solidFill>
            <a:srgbClr val="F6F6F6"/>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100">
                <a:solidFill>
                  <a:srgbClr val="3C4043"/>
                </a:solidFill>
                <a:latin typeface="Roboto"/>
                <a:ea typeface="Roboto"/>
                <a:cs typeface="Roboto"/>
                <a:sym typeface="Roboto"/>
              </a:rPr>
              <a:t>Custom VPC</a:t>
            </a:r>
            <a:endParaRPr sz="2100">
              <a:solidFill>
                <a:srgbClr val="3C4043"/>
              </a:solidFill>
              <a:latin typeface="Roboto"/>
              <a:ea typeface="Roboto"/>
              <a:cs typeface="Roboto"/>
              <a:sym typeface="Roboto"/>
            </a:endParaRPr>
          </a:p>
        </p:txBody>
      </p:sp>
      <p:cxnSp>
        <p:nvCxnSpPr>
          <p:cNvPr id="582" name="Google Shape;582;p78"/>
          <p:cNvCxnSpPr>
            <a:stCxn id="574" idx="3"/>
            <a:endCxn id="575" idx="1"/>
          </p:cNvCxnSpPr>
          <p:nvPr/>
        </p:nvCxnSpPr>
        <p:spPr>
          <a:xfrm rot="10800000" flipH="1">
            <a:off x="8917061" y="6347300"/>
            <a:ext cx="929700" cy="1800"/>
          </a:xfrm>
          <a:prstGeom prst="straightConnector1">
            <a:avLst/>
          </a:prstGeom>
          <a:noFill/>
          <a:ln w="38100" cap="flat" cmpd="sng">
            <a:solidFill>
              <a:srgbClr val="3C4043"/>
            </a:solidFill>
            <a:prstDash val="solid"/>
            <a:round/>
            <a:headEnd type="none" w="med" len="med"/>
            <a:tailEnd type="triangle" w="med" len="med"/>
          </a:ln>
        </p:spPr>
      </p:cxnSp>
      <p:sp>
        <p:nvSpPr>
          <p:cNvPr id="574" name="Google Shape;574;p78"/>
          <p:cNvSpPr/>
          <p:nvPr/>
        </p:nvSpPr>
        <p:spPr>
          <a:xfrm>
            <a:off x="5442461" y="4878950"/>
            <a:ext cx="3474600" cy="2940300"/>
          </a:xfrm>
          <a:prstGeom prst="roundRect">
            <a:avLst>
              <a:gd name="adj" fmla="val 399"/>
            </a:avLst>
          </a:prstGeom>
          <a:solidFill>
            <a:srgbClr val="F6F6F6"/>
          </a:solidFill>
          <a:ln w="38100" cap="flat" cmpd="sng">
            <a:solidFill>
              <a:srgbClr val="FFFFFF">
                <a:alpha val="0"/>
              </a:srgbClr>
            </a:solidFill>
            <a:prstDash val="solid"/>
            <a:round/>
            <a:headEnd type="none" w="sm" len="sm"/>
            <a:tailEnd type="none" w="sm" len="sm"/>
          </a:ln>
        </p:spPr>
        <p:txBody>
          <a:bodyPr spcFirstLastPara="1" wrap="square" lIns="182850" tIns="182850" rIns="182850" bIns="182850" anchor="ctr" anchorCtr="0">
            <a:noAutofit/>
          </a:bodyPr>
          <a:lstStyle/>
          <a:p>
            <a:pPr marL="0" marR="0" lvl="0" indent="0" algn="l" rtl="0">
              <a:lnSpc>
                <a:spcPct val="100000"/>
              </a:lnSpc>
              <a:spcBef>
                <a:spcPts val="0"/>
              </a:spcBef>
              <a:spcAft>
                <a:spcPts val="0"/>
              </a:spcAft>
              <a:buClr>
                <a:srgbClr val="000000"/>
              </a:buClr>
              <a:buFont typeface="Arial"/>
              <a:buNone/>
            </a:pPr>
            <a:endParaRPr sz="2800" b="0" i="0" u="none" strike="noStrike" cap="none">
              <a:solidFill>
                <a:srgbClr val="000000"/>
              </a:solidFill>
              <a:latin typeface="Arial"/>
              <a:ea typeface="Arial"/>
              <a:cs typeface="Arial"/>
              <a:sym typeface="Arial"/>
            </a:endParaRPr>
          </a:p>
        </p:txBody>
      </p:sp>
      <p:sp>
        <p:nvSpPr>
          <p:cNvPr id="583" name="Google Shape;583;p78"/>
          <p:cNvSpPr txBox="1"/>
          <p:nvPr/>
        </p:nvSpPr>
        <p:spPr>
          <a:xfrm>
            <a:off x="5442761" y="4948400"/>
            <a:ext cx="3474000" cy="75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Google Cloud Armor Block denied IPs</a:t>
            </a:r>
            <a:endParaRPr sz="2100">
              <a:solidFill>
                <a:srgbClr val="3C4043"/>
              </a:solidFill>
              <a:latin typeface="Roboto"/>
              <a:ea typeface="Roboto"/>
              <a:cs typeface="Roboto"/>
              <a:sym typeface="Roboto"/>
            </a:endParaRPr>
          </a:p>
        </p:txBody>
      </p:sp>
      <p:sp>
        <p:nvSpPr>
          <p:cNvPr id="584" name="Google Shape;584;p78"/>
          <p:cNvSpPr txBox="1"/>
          <p:nvPr/>
        </p:nvSpPr>
        <p:spPr>
          <a:xfrm>
            <a:off x="5741561" y="6765800"/>
            <a:ext cx="28764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100">
                <a:solidFill>
                  <a:srgbClr val="3C4043"/>
                </a:solidFill>
                <a:latin typeface="Roboto"/>
                <a:ea typeface="Roboto"/>
                <a:cs typeface="Roboto"/>
                <a:sym typeface="Roboto"/>
              </a:rPr>
              <a:t>HTTP </a:t>
            </a:r>
            <a:endParaRPr sz="2100">
              <a:solidFill>
                <a:srgbClr val="3C4043"/>
              </a:solidFill>
              <a:latin typeface="Roboto"/>
              <a:ea typeface="Roboto"/>
              <a:cs typeface="Roboto"/>
              <a:sym typeface="Roboto"/>
            </a:endParaRPr>
          </a:p>
          <a:p>
            <a:pPr marL="0" lvl="0" indent="0" algn="ctr" rtl="0">
              <a:spcBef>
                <a:spcPts val="0"/>
              </a:spcBef>
              <a:spcAft>
                <a:spcPts val="0"/>
              </a:spcAft>
              <a:buNone/>
            </a:pPr>
            <a:r>
              <a:rPr lang="en" sz="2100">
                <a:solidFill>
                  <a:srgbClr val="3C4043"/>
                </a:solidFill>
                <a:latin typeface="Roboto"/>
                <a:ea typeface="Roboto"/>
                <a:cs typeface="Roboto"/>
                <a:sym typeface="Roboto"/>
              </a:rPr>
              <a:t>Global Load Balancer</a:t>
            </a:r>
            <a:endParaRPr sz="2100">
              <a:solidFill>
                <a:srgbClr val="3C4043"/>
              </a:solidFill>
              <a:latin typeface="Roboto"/>
              <a:ea typeface="Roboto"/>
              <a:cs typeface="Roboto"/>
              <a:sym typeface="Roboto"/>
            </a:endParaRPr>
          </a:p>
        </p:txBody>
      </p:sp>
      <p:pic>
        <p:nvPicPr>
          <p:cNvPr id="585" name="Google Shape;585;p78"/>
          <p:cNvPicPr preferRelativeResize="0"/>
          <p:nvPr/>
        </p:nvPicPr>
        <p:blipFill>
          <a:blip r:embed="rId4">
            <a:alphaModFix/>
          </a:blip>
          <a:stretch>
            <a:fillRect/>
          </a:stretch>
        </p:blipFill>
        <p:spPr>
          <a:xfrm>
            <a:off x="6761332" y="5822008"/>
            <a:ext cx="836859" cy="832261"/>
          </a:xfrm>
          <a:prstGeom prst="rect">
            <a:avLst/>
          </a:prstGeom>
          <a:noFill/>
          <a:ln>
            <a:noFill/>
          </a:ln>
        </p:spPr>
      </p:pic>
      <p:grpSp>
        <p:nvGrpSpPr>
          <p:cNvPr id="586" name="Google Shape;586;p78"/>
          <p:cNvGrpSpPr/>
          <p:nvPr/>
        </p:nvGrpSpPr>
        <p:grpSpPr>
          <a:xfrm>
            <a:off x="1657845" y="5476693"/>
            <a:ext cx="870598" cy="870598"/>
            <a:chOff x="433514" y="2354433"/>
            <a:chExt cx="502800" cy="502800"/>
          </a:xfrm>
        </p:grpSpPr>
        <p:sp>
          <p:nvSpPr>
            <p:cNvPr id="587" name="Google Shape;587;p78"/>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588" name="Google Shape;588;p78"/>
            <p:cNvPicPr preferRelativeResize="0"/>
            <p:nvPr/>
          </p:nvPicPr>
          <p:blipFill rotWithShape="1">
            <a:blip r:embed="rId5">
              <a:alphaModFix/>
            </a:blip>
            <a:srcRect/>
            <a:stretch/>
          </p:blipFill>
          <p:spPr>
            <a:xfrm>
              <a:off x="470090" y="2391009"/>
              <a:ext cx="429900" cy="429900"/>
            </a:xfrm>
            <a:prstGeom prst="rect">
              <a:avLst/>
            </a:prstGeom>
            <a:noFill/>
            <a:ln>
              <a:noFill/>
            </a:ln>
          </p:spPr>
        </p:pic>
      </p:grpSp>
      <p:grpSp>
        <p:nvGrpSpPr>
          <p:cNvPr id="589" name="Google Shape;589;p78"/>
          <p:cNvGrpSpPr/>
          <p:nvPr/>
        </p:nvGrpSpPr>
        <p:grpSpPr>
          <a:xfrm>
            <a:off x="1658807" y="6646857"/>
            <a:ext cx="868688" cy="868688"/>
            <a:chOff x="433514" y="2354433"/>
            <a:chExt cx="502800" cy="502800"/>
          </a:xfrm>
        </p:grpSpPr>
        <p:sp>
          <p:nvSpPr>
            <p:cNvPr id="590" name="Google Shape;590;p78"/>
            <p:cNvSpPr/>
            <p:nvPr/>
          </p:nvSpPr>
          <p:spPr>
            <a:xfrm>
              <a:off x="433514" y="2354433"/>
              <a:ext cx="502800" cy="502800"/>
            </a:xfrm>
            <a:prstGeom prst="roundRect">
              <a:avLst>
                <a:gd name="adj" fmla="val 1674"/>
              </a:avLst>
            </a:prstGeom>
            <a:solidFill>
              <a:srgbClr val="FFFFFF"/>
            </a:solidFill>
            <a:ln>
              <a:noFill/>
            </a:ln>
            <a:effectLst>
              <a:outerShdw blurRad="19050" dist="6350" dir="5400000" algn="ctr" rotWithShape="0">
                <a:srgbClr val="000000">
                  <a:alpha val="44710"/>
                </a:srgbClr>
              </a:outerShdw>
            </a:effectLst>
          </p:spPr>
          <p:txBody>
            <a:bodyPr spcFirstLastPara="1" wrap="square" lIns="0" tIns="0" rIns="0" bIns="0" anchor="ctr" anchorCtr="0">
              <a:noAutofit/>
            </a:bodyPr>
            <a:lstStyle/>
            <a:p>
              <a:pPr marL="0" marR="0" lvl="0" indent="0" algn="l" rtl="0">
                <a:lnSpc>
                  <a:spcPct val="121428"/>
                </a:lnSpc>
                <a:spcBef>
                  <a:spcPts val="0"/>
                </a:spcBef>
                <a:spcAft>
                  <a:spcPts val="0"/>
                </a:spcAft>
                <a:buClr>
                  <a:srgbClr val="000000"/>
                </a:buClr>
                <a:buFont typeface="Arial"/>
                <a:buNone/>
              </a:pPr>
              <a:endParaRPr sz="700" b="0" i="0" u="none" strike="noStrike" cap="none">
                <a:solidFill>
                  <a:srgbClr val="000000"/>
                </a:solidFill>
                <a:latin typeface="Roboto"/>
                <a:ea typeface="Roboto"/>
                <a:cs typeface="Roboto"/>
                <a:sym typeface="Roboto"/>
              </a:endParaRPr>
            </a:p>
          </p:txBody>
        </p:sp>
        <p:pic>
          <p:nvPicPr>
            <p:cNvPr id="591" name="Google Shape;591;p78"/>
            <p:cNvPicPr preferRelativeResize="0"/>
            <p:nvPr/>
          </p:nvPicPr>
          <p:blipFill rotWithShape="1">
            <a:blip r:embed="rId6">
              <a:alphaModFix/>
            </a:blip>
            <a:srcRect/>
            <a:stretch/>
          </p:blipFill>
          <p:spPr>
            <a:xfrm>
              <a:off x="470090" y="2391009"/>
              <a:ext cx="429900" cy="429900"/>
            </a:xfrm>
            <a:prstGeom prst="rect">
              <a:avLst/>
            </a:prstGeom>
            <a:noFill/>
            <a:ln>
              <a:noFill/>
            </a:ln>
          </p:spPr>
        </p:pic>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95"/>
        <p:cNvGrpSpPr/>
        <p:nvPr/>
      </p:nvGrpSpPr>
      <p:grpSpPr>
        <a:xfrm>
          <a:off x="0" y="0"/>
          <a:ext cx="0" cy="0"/>
          <a:chOff x="0" y="0"/>
          <a:chExt cx="0" cy="0"/>
        </a:xfrm>
      </p:grpSpPr>
      <p:sp>
        <p:nvSpPr>
          <p:cNvPr id="596" name="Google Shape;596;p79"/>
          <p:cNvSpPr txBox="1">
            <a:spLocks noGrp="1"/>
          </p:cNvSpPr>
          <p:nvPr>
            <p:ph type="title"/>
          </p:nvPr>
        </p:nvSpPr>
        <p:spPr>
          <a:xfrm>
            <a:off x="914350" y="920500"/>
            <a:ext cx="157215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12. Modeling secure Google Cloud services</a:t>
            </a:r>
            <a:endParaRPr/>
          </a:p>
          <a:p>
            <a:pPr marL="0" lvl="0" indent="0" algn="l" rtl="0">
              <a:spcBef>
                <a:spcPts val="0"/>
              </a:spcBef>
              <a:spcAft>
                <a:spcPts val="0"/>
              </a:spcAft>
              <a:buNone/>
            </a:pPr>
            <a:endParaRPr/>
          </a:p>
        </p:txBody>
      </p:sp>
      <p:sp>
        <p:nvSpPr>
          <p:cNvPr id="597" name="Google Shape;597;p79"/>
          <p:cNvSpPr txBox="1">
            <a:spLocks noGrp="1"/>
          </p:cNvSpPr>
          <p:nvPr>
            <p:ph type="body" idx="1"/>
          </p:nvPr>
        </p:nvSpPr>
        <p:spPr>
          <a:xfrm>
            <a:off x="914350" y="2313432"/>
            <a:ext cx="16325400" cy="1098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Draw a diagram that depicts how you will secure your services. Include firewalls, IAM roles, service accounts and network resources as appropriate.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01"/>
        <p:cNvGrpSpPr/>
        <p:nvPr/>
      </p:nvGrpSpPr>
      <p:grpSpPr>
        <a:xfrm>
          <a:off x="0" y="0"/>
          <a:ext cx="0" cy="0"/>
          <a:chOff x="0" y="0"/>
          <a:chExt cx="0" cy="0"/>
        </a:xfrm>
      </p:grpSpPr>
      <p:sp>
        <p:nvSpPr>
          <p:cNvPr id="602" name="Google Shape;602;p80"/>
          <p:cNvSpPr txBox="1">
            <a:spLocks noGrp="1"/>
          </p:cNvSpPr>
          <p:nvPr>
            <p:ph type="title"/>
          </p:nvPr>
        </p:nvSpPr>
        <p:spPr>
          <a:xfrm>
            <a:off x="914350" y="920500"/>
            <a:ext cx="162513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13. Cost estimating and planning</a:t>
            </a:r>
            <a:endParaRPr/>
          </a:p>
        </p:txBody>
      </p:sp>
      <p:graphicFrame>
        <p:nvGraphicFramePr>
          <p:cNvPr id="603" name="Google Shape;603;p80"/>
          <p:cNvGraphicFramePr/>
          <p:nvPr/>
        </p:nvGraphicFramePr>
        <p:xfrm>
          <a:off x="914400" y="3483864"/>
          <a:ext cx="16383625" cy="4785300"/>
        </p:xfrm>
        <a:graphic>
          <a:graphicData uri="http://schemas.openxmlformats.org/drawingml/2006/table">
            <a:tbl>
              <a:tblPr>
                <a:noFill/>
                <a:tableStyleId>{563AC950-CF49-40BD-9E43-83EF124831D4}</a:tableStyleId>
              </a:tblPr>
              <a:tblGrid>
                <a:gridCol w="4507575">
                  <a:extLst>
                    <a:ext uri="{9D8B030D-6E8A-4147-A177-3AD203B41FA5}">
                      <a16:colId xmlns:a16="http://schemas.microsoft.com/office/drawing/2014/main" val="20000"/>
                    </a:ext>
                  </a:extLst>
                </a:gridCol>
                <a:gridCol w="7752650">
                  <a:extLst>
                    <a:ext uri="{9D8B030D-6E8A-4147-A177-3AD203B41FA5}">
                      <a16:colId xmlns:a16="http://schemas.microsoft.com/office/drawing/2014/main" val="20001"/>
                    </a:ext>
                  </a:extLst>
                </a:gridCol>
                <a:gridCol w="4123400">
                  <a:extLst>
                    <a:ext uri="{9D8B030D-6E8A-4147-A177-3AD203B41FA5}">
                      <a16:colId xmlns:a16="http://schemas.microsoft.com/office/drawing/2014/main" val="20002"/>
                    </a:ext>
                  </a:extLst>
                </a:gridCol>
              </a:tblGrid>
              <a:tr h="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 name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Google Cloud Resource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Cost</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Accounts</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chemeClr val="dk1"/>
                          </a:solidFill>
                          <a:latin typeface="Roboto"/>
                          <a:ea typeface="Roboto"/>
                          <a:cs typeface="Roboto"/>
                          <a:sym typeface="Roboto"/>
                        </a:rPr>
                        <a:t>Cloud SQL </a:t>
                      </a:r>
                      <a:endParaRPr sz="2400" i="1">
                        <a:solidFill>
                          <a:schemeClr val="dk1"/>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sz="2400" i="1">
                          <a:solidFill>
                            <a:srgbClr val="1A73E8"/>
                          </a:solidFill>
                          <a:uFill>
                            <a:noFill/>
                          </a:uFill>
                          <a:latin typeface="Google Sans Medium"/>
                          <a:ea typeface="Google Sans Medium"/>
                          <a:cs typeface="Google Sans Medium"/>
                          <a:sym typeface="Google Sans Medium"/>
                          <a:hlinkClick r:id="rId3">
                            <a:extLst>
                              <a:ext uri="{A12FA001-AC4F-418D-AE19-62706E023703}">
                                <ahyp:hlinkClr xmlns:ahyp="http://schemas.microsoft.com/office/drawing/2018/hyperlinkcolor" xmlns="" val="tx"/>
                              </a:ext>
                            </a:extLst>
                          </a:hlinkClick>
                        </a:rPr>
                        <a:t>$574.71/month</a:t>
                      </a:r>
                      <a:endParaRPr sz="2400" i="1">
                        <a:solidFill>
                          <a:srgbClr val="1A73E8"/>
                        </a:solidFill>
                        <a:latin typeface="Google Sans Medium"/>
                        <a:ea typeface="Google Sans Medium"/>
                        <a:cs typeface="Google Sans Medium"/>
                        <a:sym typeface="Google Sans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sz="3000" i="1">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30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604" name="Google Shape;604;p80"/>
          <p:cNvSpPr txBox="1">
            <a:spLocks noGrp="1"/>
          </p:cNvSpPr>
          <p:nvPr>
            <p:ph type="body" idx="1"/>
          </p:nvPr>
        </p:nvSpPr>
        <p:spPr>
          <a:xfrm>
            <a:off x="914350" y="2313432"/>
            <a:ext cx="15614400" cy="926700"/>
          </a:xfrm>
          <a:prstGeom prst="rect">
            <a:avLst/>
          </a:prstGeom>
        </p:spPr>
        <p:txBody>
          <a:bodyPr spcFirstLastPara="1" wrap="square" lIns="0" tIns="0" rIns="0" bIns="0" anchor="t" anchorCtr="0">
            <a:spAutoFit/>
          </a:bodyPr>
          <a:lstStyle/>
          <a:p>
            <a:pPr marL="0" lvl="0" indent="0" algn="l" rtl="0">
              <a:spcBef>
                <a:spcPts val="0"/>
              </a:spcBef>
              <a:spcAft>
                <a:spcPts val="1600"/>
              </a:spcAft>
              <a:buNone/>
            </a:pPr>
            <a:r>
              <a:rPr lang="en"/>
              <a:t>Use the</a:t>
            </a:r>
            <a:r>
              <a:rPr lang="en">
                <a:solidFill>
                  <a:srgbClr val="737373"/>
                </a:solidFill>
              </a:rPr>
              <a:t> </a:t>
            </a:r>
            <a:r>
              <a:rPr lang="en">
                <a:solidFill>
                  <a:srgbClr val="1A73E8"/>
                </a:solidFill>
                <a:uFill>
                  <a:noFill/>
                </a:uFill>
                <a:latin typeface="Roboto Medium"/>
                <a:ea typeface="Roboto Medium"/>
                <a:cs typeface="Roboto Medium"/>
                <a:sym typeface="Roboto Medium"/>
                <a:hlinkClick r:id="rId4">
                  <a:extLst>
                    <a:ext uri="{A12FA001-AC4F-418D-AE19-62706E023703}">
                      <ahyp:hlinkClr xmlns:ahyp="http://schemas.microsoft.com/office/drawing/2018/hyperlinkcolor" xmlns="" val="tx"/>
                    </a:ext>
                  </a:extLst>
                </a:hlinkClick>
              </a:rPr>
              <a:t>pricing calculator</a:t>
            </a:r>
            <a:r>
              <a:rPr lang="en">
                <a:solidFill>
                  <a:srgbClr val="1A73E8"/>
                </a:solidFill>
                <a:latin typeface="Roboto Medium"/>
                <a:ea typeface="Roboto Medium"/>
                <a:cs typeface="Roboto Medium"/>
                <a:sym typeface="Roboto Medium"/>
              </a:rPr>
              <a:t> </a:t>
            </a:r>
            <a:r>
              <a:rPr lang="en"/>
              <a:t>to determine and record on the next slide the cost of your microservices. Below is an example.</a:t>
            </a:r>
            <a:endParaRPr sz="26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81"/>
          <p:cNvSpPr txBox="1">
            <a:spLocks noGrp="1"/>
          </p:cNvSpPr>
          <p:nvPr>
            <p:ph type="title"/>
          </p:nvPr>
        </p:nvSpPr>
        <p:spPr>
          <a:xfrm>
            <a:off x="914350" y="920500"/>
            <a:ext cx="162513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13. Cost estimating and planning</a:t>
            </a:r>
            <a:endParaRPr/>
          </a:p>
        </p:txBody>
      </p:sp>
      <p:graphicFrame>
        <p:nvGraphicFramePr>
          <p:cNvPr id="610" name="Google Shape;610;p81"/>
          <p:cNvGraphicFramePr/>
          <p:nvPr/>
        </p:nvGraphicFramePr>
        <p:xfrm>
          <a:off x="914400" y="3483864"/>
          <a:ext cx="16383625" cy="5151050"/>
        </p:xfrm>
        <a:graphic>
          <a:graphicData uri="http://schemas.openxmlformats.org/drawingml/2006/table">
            <a:tbl>
              <a:tblPr>
                <a:noFill/>
                <a:tableStyleId>{563AC950-CF49-40BD-9E43-83EF124831D4}</a:tableStyleId>
              </a:tblPr>
              <a:tblGrid>
                <a:gridCol w="4507575">
                  <a:extLst>
                    <a:ext uri="{9D8B030D-6E8A-4147-A177-3AD203B41FA5}">
                      <a16:colId xmlns:a16="http://schemas.microsoft.com/office/drawing/2014/main" val="20000"/>
                    </a:ext>
                  </a:extLst>
                </a:gridCol>
                <a:gridCol w="7752650">
                  <a:extLst>
                    <a:ext uri="{9D8B030D-6E8A-4147-A177-3AD203B41FA5}">
                      <a16:colId xmlns:a16="http://schemas.microsoft.com/office/drawing/2014/main" val="20001"/>
                    </a:ext>
                  </a:extLst>
                </a:gridCol>
                <a:gridCol w="4123400">
                  <a:extLst>
                    <a:ext uri="{9D8B030D-6E8A-4147-A177-3AD203B41FA5}">
                      <a16:colId xmlns:a16="http://schemas.microsoft.com/office/drawing/2014/main" val="20002"/>
                    </a:ext>
                  </a:extLst>
                </a:gridCol>
              </a:tblGrid>
              <a:tr h="0">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Service name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Google Cloud Resource</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tc>
                  <a:txBody>
                    <a:bodyPr/>
                    <a:lstStyle/>
                    <a:p>
                      <a:pPr marL="0" lvl="0" indent="0" algn="l" rtl="0">
                        <a:spcBef>
                          <a:spcPts val="0"/>
                        </a:spcBef>
                        <a:spcAft>
                          <a:spcPts val="0"/>
                        </a:spcAft>
                        <a:buNone/>
                      </a:pPr>
                      <a:r>
                        <a:rPr lang="en" sz="2600">
                          <a:solidFill>
                            <a:srgbClr val="FFFFFF"/>
                          </a:solidFill>
                          <a:latin typeface="Roboto Medium"/>
                          <a:ea typeface="Roboto Medium"/>
                          <a:cs typeface="Roboto Medium"/>
                          <a:sym typeface="Roboto Medium"/>
                        </a:rPr>
                        <a:t>Cost</a:t>
                      </a:r>
                      <a:endParaRPr sz="2600">
                        <a:solidFill>
                          <a:srgbClr val="FFFFFF"/>
                        </a:solidFill>
                        <a:latin typeface="Roboto Medium"/>
                        <a:ea typeface="Roboto Medium"/>
                        <a:cs typeface="Roboto Medium"/>
                        <a:sym typeface="Roboto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1A73E8"/>
                    </a:solidFill>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solidFill>
                          <a:srgbClr val="1A73E8"/>
                        </a:solidFill>
                        <a:latin typeface="Google Sans Medium"/>
                        <a:ea typeface="Google Sans Medium"/>
                        <a:cs typeface="Google Sans Medium"/>
                        <a:sym typeface="Google Sans Medium"/>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i="1">
                        <a:solidFill>
                          <a:srgbClr val="202124"/>
                        </a:solidFill>
                        <a:latin typeface="Roboto"/>
                        <a:ea typeface="Roboto"/>
                        <a:cs typeface="Roboto"/>
                        <a:sym typeface="Roboto"/>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alpha val="0"/>
                        </a:srgbClr>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tc>
                  <a:txBody>
                    <a:bodyPr/>
                    <a:lstStyle/>
                    <a:p>
                      <a:pPr marL="0" lvl="0" indent="0" algn="l" rtl="0">
                        <a:spcBef>
                          <a:spcPts val="0"/>
                        </a:spcBef>
                        <a:spcAft>
                          <a:spcPts val="0"/>
                        </a:spcAft>
                        <a:buNone/>
                      </a:pPr>
                      <a:endParaRPr sz="2400">
                        <a:latin typeface="Google Sans"/>
                        <a:ea typeface="Google Sans"/>
                        <a:cs typeface="Google Sans"/>
                        <a:sym typeface="Google Sans"/>
                      </a:endParaRPr>
                    </a:p>
                  </a:txBody>
                  <a:tcPr marL="274300" marR="182875" marT="182875" marB="182875">
                    <a:lnL w="38100" cap="flat" cmpd="sng">
                      <a:solidFill>
                        <a:srgbClr val="FFFFFF">
                          <a:alpha val="0"/>
                        </a:srgbClr>
                      </a:solidFill>
                      <a:prstDash val="solid"/>
                      <a:round/>
                      <a:headEnd type="none" w="sm" len="sm"/>
                      <a:tailEnd type="none" w="sm" len="sm"/>
                    </a:lnL>
                    <a:lnR w="38100" cap="flat" cmpd="sng">
                      <a:solidFill>
                        <a:srgbClr val="FFFFFF"/>
                      </a:solidFill>
                      <a:prstDash val="solid"/>
                      <a:round/>
                      <a:headEnd type="none" w="sm" len="sm"/>
                      <a:tailEnd type="none" w="sm" len="sm"/>
                    </a:lnR>
                    <a:lnT w="38100" cap="flat" cmpd="sng">
                      <a:solidFill>
                        <a:srgbClr val="FFFFFF"/>
                      </a:solidFill>
                      <a:prstDash val="solid"/>
                      <a:round/>
                      <a:headEnd type="none" w="sm" len="sm"/>
                      <a:tailEnd type="none" w="sm" len="sm"/>
                    </a:lnT>
                    <a:lnB w="38100" cap="flat" cmpd="sng">
                      <a:solidFill>
                        <a:srgbClr val="FFFFFF"/>
                      </a:solidFill>
                      <a:prstDash val="solid"/>
                      <a:round/>
                      <a:headEnd type="none" w="sm" len="sm"/>
                      <a:tailEnd type="none" w="sm" len="sm"/>
                    </a:lnB>
                    <a:solidFill>
                      <a:srgbClr val="F1F3F4"/>
                    </a:solidFill>
                  </a:tcPr>
                </a:tc>
                <a:extLst>
                  <a:ext uri="{0D108BD9-81ED-4DB2-BD59-A6C34878D82A}">
                    <a16:rowId xmlns:a16="http://schemas.microsoft.com/office/drawing/2014/main" val="10006"/>
                  </a:ext>
                </a:extLst>
              </a:tr>
            </a:tbl>
          </a:graphicData>
        </a:graphic>
      </p:graphicFrame>
      <p:sp>
        <p:nvSpPr>
          <p:cNvPr id="611" name="Google Shape;611;p81"/>
          <p:cNvSpPr txBox="1">
            <a:spLocks noGrp="1"/>
          </p:cNvSpPr>
          <p:nvPr>
            <p:ph type="body" idx="1"/>
          </p:nvPr>
        </p:nvSpPr>
        <p:spPr>
          <a:xfrm>
            <a:off x="914350" y="2313432"/>
            <a:ext cx="15614400" cy="431100"/>
          </a:xfrm>
          <a:prstGeom prst="rect">
            <a:avLst/>
          </a:prstGeom>
        </p:spPr>
        <p:txBody>
          <a:bodyPr spcFirstLastPara="1" wrap="square" lIns="0" tIns="0" rIns="0" bIns="0" anchor="t" anchorCtr="0">
            <a:spAutoFit/>
          </a:bodyPr>
          <a:lstStyle/>
          <a:p>
            <a:pPr marL="0" lvl="0" indent="0" algn="l" rtl="0">
              <a:spcBef>
                <a:spcPts val="0"/>
              </a:spcBef>
              <a:spcAft>
                <a:spcPts val="1600"/>
              </a:spcAft>
              <a:buNone/>
            </a:pPr>
            <a:r>
              <a:rPr lang="en"/>
              <a:t>Use the</a:t>
            </a:r>
            <a:r>
              <a:rPr lang="en">
                <a:solidFill>
                  <a:srgbClr val="737373"/>
                </a:solidFill>
              </a:rPr>
              <a:t> </a:t>
            </a:r>
            <a:r>
              <a:rPr lang="en">
                <a:solidFill>
                  <a:srgbClr val="1A73E8"/>
                </a:solidFill>
                <a:uFill>
                  <a:noFill/>
                </a:uFill>
                <a:latin typeface="Roboto Medium"/>
                <a:ea typeface="Roboto Medium"/>
                <a:cs typeface="Roboto Medium"/>
                <a:sym typeface="Roboto Medium"/>
                <a:hlinkClick r:id="rId3">
                  <a:extLst>
                    <a:ext uri="{A12FA001-AC4F-418D-AE19-62706E023703}">
                      <ahyp:hlinkClr xmlns:ahyp="http://schemas.microsoft.com/office/drawing/2018/hyperlinkcolor" xmlns="" val="tx"/>
                    </a:ext>
                  </a:extLst>
                </a:hlinkClick>
              </a:rPr>
              <a:t>pricing calculator</a:t>
            </a:r>
            <a:r>
              <a:rPr lang="en">
                <a:solidFill>
                  <a:srgbClr val="1A73E8"/>
                </a:solidFill>
                <a:latin typeface="Roboto Medium"/>
                <a:ea typeface="Roboto Medium"/>
                <a:cs typeface="Roboto Medium"/>
                <a:sym typeface="Roboto Medium"/>
              </a:rPr>
              <a:t> </a:t>
            </a:r>
            <a:r>
              <a:rPr lang="en"/>
              <a:t>to determine and record the cost of your microservices.</a:t>
            </a:r>
            <a:endParaRPr sz="26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pic>
        <p:nvPicPr>
          <p:cNvPr id="616" name="Google Shape;616;p82"/>
          <p:cNvPicPr preferRelativeResize="0"/>
          <p:nvPr/>
        </p:nvPicPr>
        <p:blipFill>
          <a:blip r:embed="rId3">
            <a:alphaModFix/>
          </a:blip>
          <a:stretch>
            <a:fillRect/>
          </a:stretch>
        </p:blipFill>
        <p:spPr>
          <a:xfrm>
            <a:off x="5180400" y="4192500"/>
            <a:ext cx="7530232" cy="14411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43"/>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2a. User Personas</a:t>
            </a:r>
            <a:endParaRPr/>
          </a:p>
        </p:txBody>
      </p:sp>
      <p:sp>
        <p:nvSpPr>
          <p:cNvPr id="187" name="Google Shape;187;p43"/>
          <p:cNvSpPr/>
          <p:nvPr/>
        </p:nvSpPr>
        <p:spPr>
          <a:xfrm>
            <a:off x="920400" y="3072500"/>
            <a:ext cx="16447200" cy="44376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rgbClr val="4285F4"/>
                </a:solidFill>
                <a:latin typeface="Roboto Medium"/>
                <a:ea typeface="Roboto Medium"/>
                <a:cs typeface="Roboto Medium"/>
                <a:sym typeface="Roboto Medium"/>
              </a:rPr>
              <a:t>Obasanjo:</a:t>
            </a:r>
            <a:endParaRPr sz="2800" dirty="0">
              <a:solidFill>
                <a:srgbClr val="4285F4"/>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i="1" dirty="0">
                <a:solidFill>
                  <a:schemeClr val="dk1"/>
                </a:solidFill>
                <a:latin typeface="Roboto"/>
                <a:ea typeface="Roboto"/>
                <a:cs typeface="Roboto"/>
                <a:sym typeface="Roboto"/>
              </a:rPr>
              <a:t>Obasanjo works for a company that creates career advancement certification tests for professionals in the Project management industry and seeks to get the company’s tests hosted on </a:t>
            </a:r>
            <a:r>
              <a:rPr lang="en" sz="2800" dirty="0">
                <a:solidFill>
                  <a:schemeClr val="dk1"/>
                </a:solidFill>
                <a:latin typeface="Roboto"/>
                <a:ea typeface="Roboto"/>
                <a:cs typeface="Roboto"/>
                <a:sym typeface="Roboto"/>
              </a:rPr>
              <a:t>Brainxamin</a:t>
            </a:r>
            <a:r>
              <a:rPr lang="en" sz="2800" i="1" dirty="0">
                <a:solidFill>
                  <a:schemeClr val="dk1"/>
                </a:solidFill>
                <a:latin typeface="Roboto"/>
                <a:ea typeface="Roboto"/>
                <a:cs typeface="Roboto"/>
                <a:sym typeface="Roboto"/>
              </a:rPr>
              <a:t>’s testing platform to make it accessible 24/7, </a:t>
            </a:r>
            <a:r>
              <a:rPr lang="en" sz="2800" i="1" dirty="0" smtClean="0">
                <a:solidFill>
                  <a:schemeClr val="dk1"/>
                </a:solidFill>
                <a:latin typeface="Roboto"/>
                <a:ea typeface="Roboto"/>
                <a:cs typeface="Roboto"/>
                <a:sym typeface="Roboto"/>
              </a:rPr>
              <a:t>365 </a:t>
            </a:r>
            <a:r>
              <a:rPr lang="en" sz="2800" i="1" dirty="0">
                <a:solidFill>
                  <a:schemeClr val="dk1"/>
                </a:solidFill>
                <a:latin typeface="Roboto"/>
                <a:ea typeface="Roboto"/>
                <a:cs typeface="Roboto"/>
                <a:sym typeface="Roboto"/>
              </a:rPr>
              <a:t>days a year, for test takers all over the world.</a:t>
            </a:r>
            <a:endParaRPr sz="2800" b="1" i="1" dirty="0">
              <a:solidFill>
                <a:schemeClr val="dk1"/>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44"/>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2a. User Personas</a:t>
            </a:r>
            <a:endParaRPr/>
          </a:p>
        </p:txBody>
      </p:sp>
      <p:sp>
        <p:nvSpPr>
          <p:cNvPr id="193" name="Google Shape;193;p44"/>
          <p:cNvSpPr/>
          <p:nvPr/>
        </p:nvSpPr>
        <p:spPr>
          <a:xfrm>
            <a:off x="920400" y="3072500"/>
            <a:ext cx="16447200" cy="44376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dirty="0">
                <a:solidFill>
                  <a:srgbClr val="4285F4"/>
                </a:solidFill>
                <a:latin typeface="Roboto Medium"/>
                <a:ea typeface="Roboto Medium"/>
                <a:cs typeface="Roboto Medium"/>
                <a:sym typeface="Roboto Medium"/>
              </a:rPr>
              <a:t>Daytona:</a:t>
            </a:r>
            <a:endParaRPr sz="2800" dirty="0">
              <a:solidFill>
                <a:srgbClr val="4285F4"/>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i="1" dirty="0">
                <a:solidFill>
                  <a:schemeClr val="dk1"/>
                </a:solidFill>
                <a:latin typeface="Roboto"/>
                <a:ea typeface="Roboto"/>
                <a:cs typeface="Roboto"/>
                <a:sym typeface="Roboto"/>
              </a:rPr>
              <a:t>Daytona is an employee at </a:t>
            </a:r>
            <a:r>
              <a:rPr lang="en" sz="2800" dirty="0">
                <a:solidFill>
                  <a:schemeClr val="dk1"/>
                </a:solidFill>
                <a:latin typeface="Roboto"/>
                <a:ea typeface="Roboto"/>
                <a:cs typeface="Roboto"/>
                <a:sym typeface="Roboto"/>
              </a:rPr>
              <a:t>Brainxamin </a:t>
            </a:r>
            <a:r>
              <a:rPr lang="en" sz="2800" i="1" dirty="0">
                <a:solidFill>
                  <a:schemeClr val="dk1"/>
                </a:solidFill>
                <a:latin typeface="Roboto"/>
                <a:ea typeface="Roboto"/>
                <a:cs typeface="Roboto"/>
                <a:sym typeface="Roboto"/>
              </a:rPr>
              <a:t>who manages the testing platform to monitor the automation of the platform’s acitivities such as uploads, test scheduling, analysis of test performance metrics etc 24/7, </a:t>
            </a:r>
            <a:r>
              <a:rPr lang="en" sz="2800" i="1" dirty="0" smtClean="0">
                <a:solidFill>
                  <a:schemeClr val="dk1"/>
                </a:solidFill>
                <a:latin typeface="Roboto"/>
                <a:ea typeface="Roboto"/>
                <a:cs typeface="Roboto"/>
                <a:sym typeface="Roboto"/>
              </a:rPr>
              <a:t>365 </a:t>
            </a:r>
            <a:r>
              <a:rPr lang="en" sz="2800" i="1" dirty="0">
                <a:solidFill>
                  <a:schemeClr val="dk1"/>
                </a:solidFill>
                <a:latin typeface="Roboto"/>
                <a:ea typeface="Roboto"/>
                <a:cs typeface="Roboto"/>
                <a:sym typeface="Roboto"/>
              </a:rPr>
              <a:t>days a year, in order to ensure smooth operation.</a:t>
            </a:r>
            <a:endParaRPr sz="2800" b="1" i="1" dirty="0">
              <a:solidFill>
                <a:schemeClr val="dk1"/>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45"/>
          <p:cNvSpPr txBox="1">
            <a:spLocks noGrp="1"/>
          </p:cNvSpPr>
          <p:nvPr>
            <p:ph type="title"/>
          </p:nvPr>
        </p:nvSpPr>
        <p:spPr>
          <a:xfrm>
            <a:off x="5937550" y="2989800"/>
            <a:ext cx="7431000" cy="4152000"/>
          </a:xfrm>
          <a:prstGeom prst="rect">
            <a:avLst/>
          </a:prstGeom>
        </p:spPr>
        <p:txBody>
          <a:bodyPr spcFirstLastPara="1" wrap="square" lIns="0" tIns="0" rIns="182850" bIns="0" anchor="ctr" anchorCtr="0">
            <a:noAutofit/>
          </a:bodyPr>
          <a:lstStyle/>
          <a:p>
            <a:pPr marL="0" lvl="0" indent="0" algn="l" rtl="0">
              <a:spcBef>
                <a:spcPts val="0"/>
              </a:spcBef>
              <a:spcAft>
                <a:spcPts val="0"/>
              </a:spcAft>
              <a:buNone/>
            </a:pPr>
            <a:r>
              <a:rPr lang="en" sz="8700"/>
              <a:t>User Stories</a:t>
            </a:r>
            <a:endParaRPr sz="87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46"/>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Search for Test</a:t>
            </a:r>
            <a:endParaRPr/>
          </a:p>
        </p:txBody>
      </p:sp>
      <p:sp>
        <p:nvSpPr>
          <p:cNvPr id="204" name="Google Shape;204;p46"/>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a:solidFill>
                  <a:schemeClr val="accent1"/>
                </a:solidFill>
                <a:latin typeface="Roboto Medium"/>
                <a:ea typeface="Roboto Medium"/>
                <a:cs typeface="Roboto Medium"/>
                <a:sym typeface="Roboto Medium"/>
              </a:rPr>
              <a:t>Search for Test:</a:t>
            </a:r>
            <a:endParaRPr sz="2800" i="1">
              <a:solidFill>
                <a:schemeClr val="dk1"/>
              </a:solidFill>
              <a:latin typeface="Roboto"/>
              <a:ea typeface="Roboto"/>
              <a:cs typeface="Roboto"/>
              <a:sym typeface="Roboto"/>
            </a:endParaRPr>
          </a:p>
          <a:p>
            <a:pPr marL="0" lvl="0" indent="0" algn="l" rtl="0">
              <a:lnSpc>
                <a:spcPct val="115000"/>
              </a:lnSpc>
              <a:spcBef>
                <a:spcPts val="1600"/>
              </a:spcBef>
              <a:spcAft>
                <a:spcPts val="1600"/>
              </a:spcAft>
              <a:buNone/>
            </a:pPr>
            <a:r>
              <a:rPr lang="en" sz="2800" b="1" i="1">
                <a:solidFill>
                  <a:schemeClr val="dk1"/>
                </a:solidFill>
                <a:latin typeface="Roboto"/>
                <a:ea typeface="Roboto"/>
                <a:cs typeface="Roboto"/>
                <a:sym typeface="Roboto"/>
              </a:rPr>
              <a:t>As a</a:t>
            </a:r>
            <a:r>
              <a:rPr lang="en" sz="2800" i="1">
                <a:solidFill>
                  <a:schemeClr val="dk1"/>
                </a:solidFill>
                <a:latin typeface="Roboto"/>
                <a:ea typeface="Roboto"/>
                <a:cs typeface="Roboto"/>
                <a:sym typeface="Roboto"/>
              </a:rPr>
              <a:t> test taker, </a:t>
            </a:r>
            <a:r>
              <a:rPr lang="en" sz="2800" b="1" i="1">
                <a:solidFill>
                  <a:schemeClr val="dk1"/>
                </a:solidFill>
                <a:latin typeface="Roboto"/>
                <a:ea typeface="Roboto"/>
                <a:cs typeface="Roboto"/>
                <a:sym typeface="Roboto"/>
              </a:rPr>
              <a:t>I want to</a:t>
            </a:r>
            <a:r>
              <a:rPr lang="en" sz="2800" i="1">
                <a:solidFill>
                  <a:schemeClr val="dk1"/>
                </a:solidFill>
                <a:latin typeface="Roboto"/>
                <a:ea typeface="Roboto"/>
                <a:cs typeface="Roboto"/>
                <a:sym typeface="Roboto"/>
              </a:rPr>
              <a:t> search for a test I am interested in on the testing platform at any time of day, </a:t>
            </a:r>
            <a:r>
              <a:rPr lang="en" sz="2800" b="1" i="1">
                <a:solidFill>
                  <a:schemeClr val="dk1"/>
                </a:solidFill>
                <a:latin typeface="Roboto"/>
                <a:ea typeface="Roboto"/>
                <a:cs typeface="Roboto"/>
                <a:sym typeface="Roboto"/>
              </a:rPr>
              <a:t>so that</a:t>
            </a:r>
            <a:r>
              <a:rPr lang="en" sz="2800" i="1">
                <a:solidFill>
                  <a:schemeClr val="dk1"/>
                </a:solidFill>
                <a:latin typeface="Roboto"/>
                <a:ea typeface="Roboto"/>
                <a:cs typeface="Roboto"/>
                <a:sym typeface="Roboto"/>
              </a:rPr>
              <a:t> I can schedule the test to be taken on a preferred date.</a:t>
            </a:r>
            <a:endParaRPr sz="2800" i="1">
              <a:solidFill>
                <a:schemeClr val="dk1"/>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47"/>
          <p:cNvSpPr txBox="1">
            <a:spLocks noGrp="1"/>
          </p:cNvSpPr>
          <p:nvPr>
            <p:ph type="title"/>
          </p:nvPr>
        </p:nvSpPr>
        <p:spPr>
          <a:xfrm>
            <a:off x="914350" y="920500"/>
            <a:ext cx="10917900" cy="1999800"/>
          </a:xfrm>
          <a:prstGeom prst="rect">
            <a:avLst/>
          </a:prstGeom>
        </p:spPr>
        <p:txBody>
          <a:bodyPr spcFirstLastPara="1" wrap="square" lIns="0" tIns="0" rIns="182850" bIns="0" anchor="t" anchorCtr="0">
            <a:noAutofit/>
          </a:bodyPr>
          <a:lstStyle/>
          <a:p>
            <a:pPr marL="0" lvl="0" indent="0" algn="l" rtl="0">
              <a:spcBef>
                <a:spcPts val="0"/>
              </a:spcBef>
              <a:spcAft>
                <a:spcPts val="0"/>
              </a:spcAft>
              <a:buNone/>
            </a:pPr>
            <a:r>
              <a:rPr lang="en"/>
              <a:t>2b. Schedule a Test</a:t>
            </a:r>
            <a:endParaRPr/>
          </a:p>
        </p:txBody>
      </p:sp>
      <p:sp>
        <p:nvSpPr>
          <p:cNvPr id="210" name="Google Shape;210;p47"/>
          <p:cNvSpPr/>
          <p:nvPr/>
        </p:nvSpPr>
        <p:spPr>
          <a:xfrm>
            <a:off x="920400" y="2586275"/>
            <a:ext cx="16447200" cy="6943500"/>
          </a:xfrm>
          <a:prstGeom prst="roundRect">
            <a:avLst>
              <a:gd name="adj" fmla="val 3849"/>
            </a:avLst>
          </a:prstGeom>
          <a:solidFill>
            <a:srgbClr val="F1F3F4"/>
          </a:solidFill>
          <a:ln>
            <a:noFill/>
          </a:ln>
        </p:spPr>
        <p:txBody>
          <a:bodyPr spcFirstLastPara="1" wrap="square" lIns="365750" tIns="274300" rIns="182850" bIns="182850" anchor="t" anchorCtr="0">
            <a:noAutofit/>
          </a:bodyPr>
          <a:lstStyle/>
          <a:p>
            <a:pPr marL="0" lvl="0" indent="0" algn="l" rtl="0">
              <a:lnSpc>
                <a:spcPct val="115000"/>
              </a:lnSpc>
              <a:spcBef>
                <a:spcPts val="0"/>
              </a:spcBef>
              <a:spcAft>
                <a:spcPts val="0"/>
              </a:spcAft>
              <a:buNone/>
            </a:pPr>
            <a:r>
              <a:rPr lang="en" sz="2800">
                <a:solidFill>
                  <a:schemeClr val="accent1"/>
                </a:solidFill>
                <a:latin typeface="Roboto Medium"/>
                <a:ea typeface="Roboto Medium"/>
                <a:cs typeface="Roboto Medium"/>
                <a:sym typeface="Roboto Medium"/>
              </a:rPr>
              <a:t>Schedule a Test:</a:t>
            </a:r>
            <a:endParaRPr sz="2800">
              <a:solidFill>
                <a:schemeClr val="accent1"/>
              </a:solidFill>
              <a:latin typeface="Roboto Medium"/>
              <a:ea typeface="Roboto Medium"/>
              <a:cs typeface="Roboto Medium"/>
              <a:sym typeface="Roboto Medium"/>
            </a:endParaRPr>
          </a:p>
          <a:p>
            <a:pPr marL="0" lvl="0" indent="0" algn="l" rtl="0">
              <a:lnSpc>
                <a:spcPct val="115000"/>
              </a:lnSpc>
              <a:spcBef>
                <a:spcPts val="1600"/>
              </a:spcBef>
              <a:spcAft>
                <a:spcPts val="1600"/>
              </a:spcAft>
              <a:buNone/>
            </a:pPr>
            <a:r>
              <a:rPr lang="en" sz="2800" b="1" i="1">
                <a:solidFill>
                  <a:schemeClr val="dk1"/>
                </a:solidFill>
                <a:latin typeface="Roboto"/>
                <a:ea typeface="Roboto"/>
                <a:cs typeface="Roboto"/>
                <a:sym typeface="Roboto"/>
              </a:rPr>
              <a:t>As a</a:t>
            </a:r>
            <a:r>
              <a:rPr lang="en" sz="2800" i="1">
                <a:solidFill>
                  <a:schemeClr val="dk1"/>
                </a:solidFill>
                <a:latin typeface="Roboto"/>
                <a:ea typeface="Roboto"/>
                <a:cs typeface="Roboto"/>
                <a:sym typeface="Roboto"/>
              </a:rPr>
              <a:t> test taker, </a:t>
            </a:r>
            <a:r>
              <a:rPr lang="en" sz="2800" b="1" i="1">
                <a:solidFill>
                  <a:schemeClr val="dk1"/>
                </a:solidFill>
                <a:latin typeface="Roboto"/>
                <a:ea typeface="Roboto"/>
                <a:cs typeface="Roboto"/>
                <a:sym typeface="Roboto"/>
              </a:rPr>
              <a:t>I want to</a:t>
            </a:r>
            <a:r>
              <a:rPr lang="en" sz="2800" i="1">
                <a:solidFill>
                  <a:schemeClr val="dk1"/>
                </a:solidFill>
                <a:latin typeface="Roboto"/>
                <a:ea typeface="Roboto"/>
                <a:cs typeface="Roboto"/>
                <a:sym typeface="Roboto"/>
              </a:rPr>
              <a:t> schedule a test I am interested in on the testing platform at any time of day, </a:t>
            </a:r>
            <a:r>
              <a:rPr lang="en" sz="2800" b="1" i="1">
                <a:solidFill>
                  <a:schemeClr val="dk1"/>
                </a:solidFill>
                <a:latin typeface="Roboto"/>
                <a:ea typeface="Roboto"/>
                <a:cs typeface="Roboto"/>
                <a:sym typeface="Roboto"/>
              </a:rPr>
              <a:t>so that</a:t>
            </a:r>
            <a:r>
              <a:rPr lang="en" sz="2800" i="1">
                <a:solidFill>
                  <a:schemeClr val="dk1"/>
                </a:solidFill>
                <a:latin typeface="Roboto"/>
                <a:ea typeface="Roboto"/>
                <a:cs typeface="Roboto"/>
                <a:sym typeface="Roboto"/>
              </a:rPr>
              <a:t> I can take the test on a predetermined date.</a:t>
            </a:r>
            <a:endParaRPr sz="2800" i="1">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Google">
  <a:themeElements>
    <a:clrScheme name="Google">
      <a:dk1>
        <a:srgbClr val="3B83F3"/>
      </a:dk1>
      <a:lt1>
        <a:srgbClr val="EA4335"/>
      </a:lt1>
      <a:dk2>
        <a:srgbClr val="34A853"/>
      </a:dk2>
      <a:lt2>
        <a:srgbClr val="FBBC05"/>
      </a:lt2>
      <a:accent1>
        <a:srgbClr val="FFFFFF"/>
      </a:accent1>
      <a:accent2>
        <a:srgbClr val="757575"/>
      </a:accent2>
      <a:accent3>
        <a:srgbClr val="BFBFBF"/>
      </a:accent3>
      <a:accent4>
        <a:srgbClr val="093D90"/>
      </a:accent4>
      <a:accent5>
        <a:srgbClr val="0D5BD8"/>
      </a:accent5>
      <a:accent6>
        <a:srgbClr val="FFFFFF"/>
      </a:accent6>
      <a:hlink>
        <a:srgbClr val="1155CC"/>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loud 2020">
  <a:themeElements>
    <a:clrScheme name="Google Colours">
      <a:dk1>
        <a:srgbClr val="3C4043"/>
      </a:dk1>
      <a:lt1>
        <a:srgbClr val="5F6368"/>
      </a:lt1>
      <a:dk2>
        <a:srgbClr val="BDC1C6"/>
      </a:dk2>
      <a:lt2>
        <a:srgbClr val="F8F9FA"/>
      </a:lt2>
      <a:accent1>
        <a:srgbClr val="4285F4"/>
      </a:accent1>
      <a:accent2>
        <a:srgbClr val="EA4335"/>
      </a:accent2>
      <a:accent3>
        <a:srgbClr val="FBBC05"/>
      </a:accent3>
      <a:accent4>
        <a:srgbClr val="34A853"/>
      </a:accent4>
      <a:accent5>
        <a:srgbClr val="185ABC"/>
      </a:accent5>
      <a:accent6>
        <a:srgbClr val="B31412"/>
      </a:accent6>
      <a:hlink>
        <a:srgbClr val="1A73E8"/>
      </a:hlink>
      <a:folHlink>
        <a:srgbClr val="7B1FA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642</TotalTime>
  <Words>2358</Words>
  <Application>Microsoft Office PowerPoint</Application>
  <PresentationFormat>Custom</PresentationFormat>
  <Paragraphs>560</Paragraphs>
  <Slides>44</Slides>
  <Notes>44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44</vt:i4>
      </vt:variant>
    </vt:vector>
  </HeadingPairs>
  <TitlesOfParts>
    <vt:vector size="52" baseType="lpstr">
      <vt:lpstr>Google Sans</vt:lpstr>
      <vt:lpstr>Consolas</vt:lpstr>
      <vt:lpstr>Google Sans Medium</vt:lpstr>
      <vt:lpstr>Roboto</vt:lpstr>
      <vt:lpstr>Roboto Medium</vt:lpstr>
      <vt:lpstr>Arial</vt:lpstr>
      <vt:lpstr>Google</vt:lpstr>
      <vt:lpstr>Cloud 2020</vt:lpstr>
      <vt:lpstr>Brainxamin’s Design and Process Presentation</vt:lpstr>
      <vt:lpstr>1b. Online Testing Portal</vt:lpstr>
      <vt:lpstr>2a. User Personas</vt:lpstr>
      <vt:lpstr>2a. User Personas</vt:lpstr>
      <vt:lpstr>2a. User Personas</vt:lpstr>
      <vt:lpstr>2a. User Personas</vt:lpstr>
      <vt:lpstr>User Stories</vt:lpstr>
      <vt:lpstr>2b. Search for Test</vt:lpstr>
      <vt:lpstr>2b. Schedule a Test</vt:lpstr>
      <vt:lpstr>2b. Take a Test</vt:lpstr>
      <vt:lpstr>2b. Upload a Test</vt:lpstr>
      <vt:lpstr>2b. Query Test Repository</vt:lpstr>
      <vt:lpstr>2b. Update Tests in the Test Repository</vt:lpstr>
      <vt:lpstr>2b. Remove Tests from the Test Repository</vt:lpstr>
      <vt:lpstr>2b. Analyze Test Performance Metrics</vt:lpstr>
      <vt:lpstr>SLIs and SLOs</vt:lpstr>
      <vt:lpstr>3. Defining SLIs and SLOs</vt:lpstr>
      <vt:lpstr>3. Defining SLIs and SLOs</vt:lpstr>
      <vt:lpstr>Brainxamin’s Microservices</vt:lpstr>
      <vt:lpstr>4. Microservices for Brainxamin’s application</vt:lpstr>
      <vt:lpstr>Brainxamin’s REST APIs</vt:lpstr>
      <vt:lpstr>5. Designing REST APIs</vt:lpstr>
      <vt:lpstr>5. Designing REST APIs</vt:lpstr>
      <vt:lpstr>5. Designing REST APIs</vt:lpstr>
      <vt:lpstr>Storage Charactaristics</vt:lpstr>
      <vt:lpstr>6. Defining storage characteristics</vt:lpstr>
      <vt:lpstr>7. Choosing Google Cloud Storage and Data Services</vt:lpstr>
      <vt:lpstr>7. Choosing Google Cloud Storage and Data Services</vt:lpstr>
      <vt:lpstr>Defining Network Characteristics</vt:lpstr>
      <vt:lpstr>8a. Network characteristics for Brainxamin’s services</vt:lpstr>
      <vt:lpstr>8a. Network characteristics for Brainxamin’s services</vt:lpstr>
      <vt:lpstr>8b. Load balancers for Brainxamin’s services</vt:lpstr>
      <vt:lpstr>Network Diagram</vt:lpstr>
      <vt:lpstr>9. Diagramming Brainxamin’s network</vt:lpstr>
      <vt:lpstr>10. Designing reliable, scalable applications   </vt:lpstr>
      <vt:lpstr>11a. Disaster recovery scenario </vt:lpstr>
      <vt:lpstr>PowerPoint Presentation</vt:lpstr>
      <vt:lpstr>11b. Service disaster recovery scenarios</vt:lpstr>
      <vt:lpstr>11c. Resource disaster recovery plans</vt:lpstr>
      <vt:lpstr>12. Modeling secure Google Cloud services </vt:lpstr>
      <vt:lpstr>12. Modeling secure Google Cloud services </vt:lpstr>
      <vt:lpstr>13. Cost estimating and planning</vt:lpstr>
      <vt:lpstr>13. Cost estimating and planning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Google Cloud Architect Design and Process Workbook</dc:title>
  <dc:creator>YinkaVitula</dc:creator>
  <cp:lastModifiedBy>hp</cp:lastModifiedBy>
  <cp:revision>14</cp:revision>
  <dcterms:modified xsi:type="dcterms:W3CDTF">2021-12-20T10:38:57Z</dcterms:modified>
</cp:coreProperties>
</file>